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  <p:sldMasterId id="2147483712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304" r:id="rId8"/>
    <p:sldId id="305" r:id="rId9"/>
    <p:sldId id="265" r:id="rId10"/>
    <p:sldId id="307" r:id="rId11"/>
    <p:sldId id="306" r:id="rId12"/>
    <p:sldId id="266" r:id="rId13"/>
    <p:sldId id="311" r:id="rId14"/>
    <p:sldId id="308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268" r:id="rId23"/>
    <p:sldId id="309" r:id="rId24"/>
    <p:sldId id="310" r:id="rId25"/>
    <p:sldId id="298" r:id="rId26"/>
    <p:sldId id="319" r:id="rId27"/>
    <p:sldId id="320" r:id="rId28"/>
  </p:sldIdLst>
  <p:sldSz cx="24387175" cy="13716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Helvetica Neue" panose="020B060402020202020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893">
          <p15:clr>
            <a:srgbClr val="A4A3A4"/>
          </p15:clr>
        </p15:guide>
        <p15:guide id="4" pos="107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51" autoAdjust="0"/>
  </p:normalViewPr>
  <p:slideViewPr>
    <p:cSldViewPr snapToGrid="0">
      <p:cViewPr varScale="1">
        <p:scale>
          <a:sx n="49" d="100"/>
          <a:sy n="49" d="100"/>
        </p:scale>
        <p:origin x="1038" y="60"/>
      </p:cViewPr>
      <p:guideLst>
        <p:guide orient="horz" pos="2160"/>
        <p:guide pos="3840"/>
        <p:guide orient="horz" pos="2893"/>
        <p:guide pos="107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https://www.isaziconsulting.co.za/machinelearning.html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https://www.kdnuggets.com/2018/10/main-approaches-natural-language-processing-tasks.html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extraction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976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79fabacb2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d79fabacb2_5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https://www.cxtoday.com/analytics/text-analytics-vs-text-mining/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https://www.excelr.com/text-mining-vs-text-analytics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864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https://www.researchgate.net/figure/Text-mining-process-and-techniques_fig1_340830772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Apply for spelling-based languages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418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https://subscription.packtpub.com/book/big-data-and-business-intelligence/9781788474399/10/ch10lvl1sec60/topic-modeling-for-bbc-news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https://atutor.ca/text-features/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06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https://towardsdatascience.com/a-guide-text-analysis-text-analytics-text-mining-f62df7b78747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389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4947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859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5804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https://moodli.org/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28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79fabacb2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d79fabacb2_5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b1881b3b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b1881b3b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https://swcarpentry.github.io/r-novice-inflammation/13-supp-data-structures/#:~:text=R's%20basic%20data%20types%20are,%2C%20data%20frame%2C%20and%20factors.</a:t>
            </a:r>
            <a:endParaRPr dirty="0"/>
          </a:p>
        </p:txBody>
      </p:sp>
      <p:sp>
        <p:nvSpPr>
          <p:cNvPr id="780" name="Google Shape;780;gdb1881b3ba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451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b1881b3b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b1881b3b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db1881b3ba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511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b1881b3b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b1881b3b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db1881b3ba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79fabacb2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d79fabacb2_5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198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02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79fabacb2_7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d79fabacb2_7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79e81dd5d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d79e81dd5d_2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http://manuals.bioinformatics.ucr.edu/home/programming-in-r</a:t>
            </a:r>
            <a:endParaRPr dirty="0"/>
          </a:p>
        </p:txBody>
      </p:sp>
      <p:sp>
        <p:nvSpPr>
          <p:cNvPr id="303" name="Google Shape;303;gd79e81dd5d_2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79e81dd5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79e81dd5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https://itueconomics.github.io/bil113e/r-week1.html</a:t>
            </a:r>
            <a:endParaRPr dirty="0"/>
          </a:p>
        </p:txBody>
      </p:sp>
      <p:sp>
        <p:nvSpPr>
          <p:cNvPr id="321" name="Google Shape;321;gd79e81dd5d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6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79e81dd5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79e81dd5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https://towardsdatascience.com/python-vs-r-the-basics-d754c45c1596</a:t>
            </a:r>
            <a:endParaRPr dirty="0"/>
          </a:p>
        </p:txBody>
      </p:sp>
      <p:sp>
        <p:nvSpPr>
          <p:cNvPr id="321" name="Google Shape;321;gd79e81dd5d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645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79fabacb2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d79fabacb2_5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https://datacenterfrontier.com/natural-language-processing-how-this-technique-can-take-your-business-to-the-next-level/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5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https://litslink.com/blog/an-introduction-to-machine-learning-algorithms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03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7_Custom Layout">
  <p:cSld name="57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in Blank Slide_Left">
  <p:cSld name="4_Main Blank Slide_Lef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3"/>
          <p:cNvSpPr>
            <a:spLocks noGrp="1"/>
          </p:cNvSpPr>
          <p:nvPr>
            <p:ph type="pic" idx="2"/>
          </p:nvPr>
        </p:nvSpPr>
        <p:spPr>
          <a:xfrm>
            <a:off x="12762340" y="4889500"/>
            <a:ext cx="3937514" cy="3937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in Blank Slide_Left">
  <p:cSld name="5_Main Blank Slide_Lef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4"/>
          <p:cNvSpPr>
            <a:spLocks noGrp="1"/>
          </p:cNvSpPr>
          <p:nvPr>
            <p:ph type="pic" idx="2"/>
          </p:nvPr>
        </p:nvSpPr>
        <p:spPr>
          <a:xfrm>
            <a:off x="0" y="-2"/>
            <a:ext cx="24387176" cy="635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in Blank Slide_Left">
  <p:cSld name="6_Main Blank Slide_Lef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5"/>
          <p:cNvSpPr>
            <a:spLocks noGrp="1"/>
          </p:cNvSpPr>
          <p:nvPr>
            <p:ph type="pic" idx="2"/>
          </p:nvPr>
        </p:nvSpPr>
        <p:spPr>
          <a:xfrm>
            <a:off x="10669389" y="6858000"/>
            <a:ext cx="685889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Google Shape;39;p15"/>
          <p:cNvSpPr>
            <a:spLocks noGrp="1"/>
          </p:cNvSpPr>
          <p:nvPr>
            <p:ph type="pic" idx="3"/>
          </p:nvPr>
        </p:nvSpPr>
        <p:spPr>
          <a:xfrm>
            <a:off x="17528282" y="0"/>
            <a:ext cx="685889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in Blank Slide_Left">
  <p:cSld name="7_Main Blank Slide_Lef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6"/>
          <p:cNvSpPr>
            <a:spLocks noGrp="1"/>
          </p:cNvSpPr>
          <p:nvPr>
            <p:ph type="pic" idx="2"/>
          </p:nvPr>
        </p:nvSpPr>
        <p:spPr>
          <a:xfrm>
            <a:off x="1266331" y="2788158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16"/>
          <p:cNvSpPr>
            <a:spLocks noGrp="1"/>
          </p:cNvSpPr>
          <p:nvPr>
            <p:ph type="pic" idx="3"/>
          </p:nvPr>
        </p:nvSpPr>
        <p:spPr>
          <a:xfrm>
            <a:off x="1261632" y="6941566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Google Shape;44;p16"/>
          <p:cNvSpPr>
            <a:spLocks noGrp="1"/>
          </p:cNvSpPr>
          <p:nvPr>
            <p:ph type="pic" idx="4"/>
          </p:nvPr>
        </p:nvSpPr>
        <p:spPr>
          <a:xfrm>
            <a:off x="12264149" y="2787650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16"/>
          <p:cNvSpPr>
            <a:spLocks noGrp="1"/>
          </p:cNvSpPr>
          <p:nvPr>
            <p:ph type="pic" idx="5"/>
          </p:nvPr>
        </p:nvSpPr>
        <p:spPr>
          <a:xfrm>
            <a:off x="12259448" y="6941058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>
            <a:spLocks noGrp="1"/>
          </p:cNvSpPr>
          <p:nvPr>
            <p:ph type="pic" idx="6"/>
          </p:nvPr>
        </p:nvSpPr>
        <p:spPr>
          <a:xfrm>
            <a:off x="17796211" y="2787650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>
            <a:spLocks noGrp="1"/>
          </p:cNvSpPr>
          <p:nvPr>
            <p:ph type="pic" idx="7"/>
          </p:nvPr>
        </p:nvSpPr>
        <p:spPr>
          <a:xfrm>
            <a:off x="17791510" y="6941058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in Blank Slide_Left">
  <p:cSld name="8_Main Blank Slide_Lef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12357439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0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>
            <a:spLocks noGrp="1"/>
          </p:cNvSpPr>
          <p:nvPr>
            <p:ph type="pic" idx="4"/>
          </p:nvPr>
        </p:nvSpPr>
        <p:spPr>
          <a:xfrm>
            <a:off x="4119146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7"/>
          <p:cNvSpPr>
            <a:spLocks noGrp="1"/>
          </p:cNvSpPr>
          <p:nvPr>
            <p:ph type="pic" idx="5"/>
          </p:nvPr>
        </p:nvSpPr>
        <p:spPr>
          <a:xfrm>
            <a:off x="8238293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7"/>
          <p:cNvSpPr>
            <a:spLocks noGrp="1"/>
          </p:cNvSpPr>
          <p:nvPr>
            <p:ph type="pic" idx="6"/>
          </p:nvPr>
        </p:nvSpPr>
        <p:spPr>
          <a:xfrm>
            <a:off x="16476586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17"/>
          <p:cNvSpPr>
            <a:spLocks noGrp="1"/>
          </p:cNvSpPr>
          <p:nvPr>
            <p:ph type="pic" idx="7"/>
          </p:nvPr>
        </p:nvSpPr>
        <p:spPr>
          <a:xfrm>
            <a:off x="20595731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in Blank Slide_Left">
  <p:cSld name="9_Main Blank Slide_Lef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8"/>
          <p:cNvSpPr>
            <a:spLocks noGrp="1"/>
          </p:cNvSpPr>
          <p:nvPr>
            <p:ph type="pic" idx="2"/>
          </p:nvPr>
        </p:nvSpPr>
        <p:spPr>
          <a:xfrm>
            <a:off x="4233883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Google Shape;59;p18"/>
          <p:cNvSpPr>
            <a:spLocks noGrp="1"/>
          </p:cNvSpPr>
          <p:nvPr>
            <p:ph type="pic" idx="3"/>
          </p:nvPr>
        </p:nvSpPr>
        <p:spPr>
          <a:xfrm>
            <a:off x="8319583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8"/>
          <p:cNvSpPr>
            <a:spLocks noGrp="1"/>
          </p:cNvSpPr>
          <p:nvPr>
            <p:ph type="pic" idx="4"/>
          </p:nvPr>
        </p:nvSpPr>
        <p:spPr>
          <a:xfrm>
            <a:off x="12405279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8"/>
          <p:cNvSpPr>
            <a:spLocks noGrp="1"/>
          </p:cNvSpPr>
          <p:nvPr>
            <p:ph type="pic" idx="5"/>
          </p:nvPr>
        </p:nvSpPr>
        <p:spPr>
          <a:xfrm>
            <a:off x="16490981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6"/>
          </p:nvPr>
        </p:nvSpPr>
        <p:spPr>
          <a:xfrm>
            <a:off x="20576679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in Blank Slide_Left">
  <p:cSld name="10_Main Blank Slide_Lef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9"/>
          <p:cNvSpPr>
            <a:spLocks noGrp="1"/>
          </p:cNvSpPr>
          <p:nvPr>
            <p:ph type="pic" idx="2"/>
          </p:nvPr>
        </p:nvSpPr>
        <p:spPr>
          <a:xfrm>
            <a:off x="8482589" y="3371850"/>
            <a:ext cx="4445579" cy="69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9"/>
          <p:cNvSpPr>
            <a:spLocks noGrp="1"/>
          </p:cNvSpPr>
          <p:nvPr>
            <p:ph type="pic" idx="3"/>
          </p:nvPr>
        </p:nvSpPr>
        <p:spPr>
          <a:xfrm>
            <a:off x="13578430" y="3371850"/>
            <a:ext cx="4445579" cy="69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4"/>
          </p:nvPr>
        </p:nvSpPr>
        <p:spPr>
          <a:xfrm>
            <a:off x="18674277" y="3371850"/>
            <a:ext cx="4445579" cy="69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in Blank Slide_Left">
  <p:cSld name="11_Main Blank Slide_Lef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2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95731" y="49530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0" y="0"/>
                </a:moveTo>
                <a:cubicBezTo>
                  <a:pt x="784" y="0"/>
                  <a:pt x="624" y="0"/>
                  <a:pt x="455" y="54"/>
                </a:cubicBezTo>
                <a:cubicBezTo>
                  <a:pt x="268" y="122"/>
                  <a:pt x="122" y="268"/>
                  <a:pt x="54" y="455"/>
                </a:cubicBezTo>
                <a:cubicBezTo>
                  <a:pt x="0" y="625"/>
                  <a:pt x="0" y="785"/>
                  <a:pt x="0" y="1100"/>
                </a:cubicBezTo>
                <a:lnTo>
                  <a:pt x="0" y="20495"/>
                </a:lnTo>
                <a:cubicBezTo>
                  <a:pt x="0" y="20816"/>
                  <a:pt x="0" y="20975"/>
                  <a:pt x="54" y="21145"/>
                </a:cubicBezTo>
                <a:cubicBezTo>
                  <a:pt x="122" y="21332"/>
                  <a:pt x="268" y="21478"/>
                  <a:pt x="455" y="21546"/>
                </a:cubicBezTo>
                <a:cubicBezTo>
                  <a:pt x="625" y="21600"/>
                  <a:pt x="785" y="21600"/>
                  <a:pt x="1100" y="21600"/>
                </a:cubicBezTo>
                <a:lnTo>
                  <a:pt x="20495" y="21600"/>
                </a:lnTo>
                <a:cubicBezTo>
                  <a:pt x="20816" y="21600"/>
                  <a:pt x="20975" y="21600"/>
                  <a:pt x="21145" y="21546"/>
                </a:cubicBezTo>
                <a:cubicBezTo>
                  <a:pt x="21332" y="21478"/>
                  <a:pt x="21478" y="21332"/>
                  <a:pt x="21546" y="21145"/>
                </a:cubicBezTo>
                <a:cubicBezTo>
                  <a:pt x="21600" y="20975"/>
                  <a:pt x="21600" y="20815"/>
                  <a:pt x="21600" y="20500"/>
                </a:cubicBezTo>
                <a:lnTo>
                  <a:pt x="21600" y="1105"/>
                </a:lnTo>
                <a:cubicBezTo>
                  <a:pt x="21600" y="784"/>
                  <a:pt x="21600" y="625"/>
                  <a:pt x="21546" y="455"/>
                </a:cubicBezTo>
                <a:cubicBezTo>
                  <a:pt x="21478" y="268"/>
                  <a:pt x="21332" y="122"/>
                  <a:pt x="21145" y="54"/>
                </a:cubicBezTo>
                <a:cubicBezTo>
                  <a:pt x="20975" y="0"/>
                  <a:pt x="20815" y="0"/>
                  <a:pt x="20500" y="0"/>
                </a:cubicBezTo>
                <a:lnTo>
                  <a:pt x="110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1" name="Google Shape;71;p2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9146" y="4953000"/>
            <a:ext cx="3810002" cy="381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0" y="0"/>
                </a:moveTo>
                <a:cubicBezTo>
                  <a:pt x="784" y="0"/>
                  <a:pt x="624" y="0"/>
                  <a:pt x="455" y="54"/>
                </a:cubicBezTo>
                <a:cubicBezTo>
                  <a:pt x="268" y="122"/>
                  <a:pt x="122" y="268"/>
                  <a:pt x="54" y="455"/>
                </a:cubicBezTo>
                <a:cubicBezTo>
                  <a:pt x="0" y="625"/>
                  <a:pt x="0" y="785"/>
                  <a:pt x="0" y="1100"/>
                </a:cubicBezTo>
                <a:lnTo>
                  <a:pt x="0" y="20495"/>
                </a:lnTo>
                <a:cubicBezTo>
                  <a:pt x="0" y="20816"/>
                  <a:pt x="0" y="20975"/>
                  <a:pt x="54" y="21145"/>
                </a:cubicBezTo>
                <a:cubicBezTo>
                  <a:pt x="122" y="21332"/>
                  <a:pt x="268" y="21478"/>
                  <a:pt x="455" y="21546"/>
                </a:cubicBezTo>
                <a:cubicBezTo>
                  <a:pt x="625" y="21600"/>
                  <a:pt x="785" y="21600"/>
                  <a:pt x="1100" y="21600"/>
                </a:cubicBezTo>
                <a:lnTo>
                  <a:pt x="20495" y="21600"/>
                </a:lnTo>
                <a:cubicBezTo>
                  <a:pt x="20816" y="21600"/>
                  <a:pt x="20975" y="21600"/>
                  <a:pt x="21145" y="21546"/>
                </a:cubicBezTo>
                <a:cubicBezTo>
                  <a:pt x="21332" y="21478"/>
                  <a:pt x="21478" y="21332"/>
                  <a:pt x="21546" y="21145"/>
                </a:cubicBezTo>
                <a:cubicBezTo>
                  <a:pt x="21600" y="20975"/>
                  <a:pt x="21600" y="20815"/>
                  <a:pt x="21600" y="20500"/>
                </a:cubicBezTo>
                <a:lnTo>
                  <a:pt x="21600" y="1105"/>
                </a:lnTo>
                <a:cubicBezTo>
                  <a:pt x="21600" y="784"/>
                  <a:pt x="21600" y="625"/>
                  <a:pt x="21546" y="455"/>
                </a:cubicBezTo>
                <a:cubicBezTo>
                  <a:pt x="21478" y="268"/>
                  <a:pt x="21332" y="122"/>
                  <a:pt x="21145" y="54"/>
                </a:cubicBezTo>
                <a:cubicBezTo>
                  <a:pt x="20975" y="0"/>
                  <a:pt x="20815" y="0"/>
                  <a:pt x="20500" y="0"/>
                </a:cubicBezTo>
                <a:lnTo>
                  <a:pt x="110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2" name="Google Shape;72;p2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8293" y="4953000"/>
            <a:ext cx="3810002" cy="381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0" y="0"/>
                </a:moveTo>
                <a:cubicBezTo>
                  <a:pt x="784" y="0"/>
                  <a:pt x="624" y="0"/>
                  <a:pt x="455" y="54"/>
                </a:cubicBezTo>
                <a:cubicBezTo>
                  <a:pt x="268" y="122"/>
                  <a:pt x="122" y="268"/>
                  <a:pt x="54" y="455"/>
                </a:cubicBezTo>
                <a:cubicBezTo>
                  <a:pt x="0" y="625"/>
                  <a:pt x="0" y="785"/>
                  <a:pt x="0" y="1100"/>
                </a:cubicBezTo>
                <a:lnTo>
                  <a:pt x="0" y="20495"/>
                </a:lnTo>
                <a:cubicBezTo>
                  <a:pt x="0" y="20816"/>
                  <a:pt x="0" y="20975"/>
                  <a:pt x="54" y="21145"/>
                </a:cubicBezTo>
                <a:cubicBezTo>
                  <a:pt x="122" y="21332"/>
                  <a:pt x="268" y="21478"/>
                  <a:pt x="455" y="21546"/>
                </a:cubicBezTo>
                <a:cubicBezTo>
                  <a:pt x="625" y="21600"/>
                  <a:pt x="785" y="21600"/>
                  <a:pt x="1100" y="21600"/>
                </a:cubicBezTo>
                <a:lnTo>
                  <a:pt x="20495" y="21600"/>
                </a:lnTo>
                <a:cubicBezTo>
                  <a:pt x="20816" y="21600"/>
                  <a:pt x="20975" y="21600"/>
                  <a:pt x="21145" y="21546"/>
                </a:cubicBezTo>
                <a:cubicBezTo>
                  <a:pt x="21332" y="21478"/>
                  <a:pt x="21478" y="21332"/>
                  <a:pt x="21546" y="21145"/>
                </a:cubicBezTo>
                <a:cubicBezTo>
                  <a:pt x="21600" y="20975"/>
                  <a:pt x="21600" y="20815"/>
                  <a:pt x="21600" y="20500"/>
                </a:cubicBezTo>
                <a:lnTo>
                  <a:pt x="21600" y="1105"/>
                </a:lnTo>
                <a:cubicBezTo>
                  <a:pt x="21600" y="784"/>
                  <a:pt x="21600" y="625"/>
                  <a:pt x="21546" y="455"/>
                </a:cubicBezTo>
                <a:cubicBezTo>
                  <a:pt x="21478" y="268"/>
                  <a:pt x="21332" y="122"/>
                  <a:pt x="21145" y="54"/>
                </a:cubicBezTo>
                <a:cubicBezTo>
                  <a:pt x="20975" y="0"/>
                  <a:pt x="20815" y="0"/>
                  <a:pt x="20500" y="0"/>
                </a:cubicBezTo>
                <a:lnTo>
                  <a:pt x="110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3" name="Google Shape;73;p20"/>
          <p:cNvSpPr>
            <a:spLocks noGrp="1"/>
          </p:cNvSpPr>
          <p:nvPr>
            <p:ph type="pic" idx="2"/>
          </p:nvPr>
        </p:nvSpPr>
        <p:spPr>
          <a:xfrm>
            <a:off x="0" y="4953000"/>
            <a:ext cx="3810496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>
            <a:spLocks noGrp="1"/>
          </p:cNvSpPr>
          <p:nvPr>
            <p:ph type="pic" idx="3"/>
          </p:nvPr>
        </p:nvSpPr>
        <p:spPr>
          <a:xfrm>
            <a:off x="12257730" y="2794000"/>
            <a:ext cx="8128992" cy="812793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5" name="Google Shape;75;p20"/>
          <p:cNvSpPr>
            <a:spLocks noGrp="1"/>
          </p:cNvSpPr>
          <p:nvPr>
            <p:ph type="pic" idx="4"/>
          </p:nvPr>
        </p:nvSpPr>
        <p:spPr>
          <a:xfrm>
            <a:off x="4119144" y="4953000"/>
            <a:ext cx="3810496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>
            <a:spLocks noGrp="1"/>
          </p:cNvSpPr>
          <p:nvPr>
            <p:ph type="pic" idx="5"/>
          </p:nvPr>
        </p:nvSpPr>
        <p:spPr>
          <a:xfrm>
            <a:off x="8238226" y="4953000"/>
            <a:ext cx="3810496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>
            <a:spLocks noGrp="1"/>
          </p:cNvSpPr>
          <p:nvPr>
            <p:ph type="pic" idx="6"/>
          </p:nvPr>
        </p:nvSpPr>
        <p:spPr>
          <a:xfrm>
            <a:off x="20595731" y="4953000"/>
            <a:ext cx="3810496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in Blank Slide_Left">
  <p:cSld name="12_Main Blank Slide_Lef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21"/>
          <p:cNvSpPr>
            <a:spLocks noGrp="1"/>
          </p:cNvSpPr>
          <p:nvPr>
            <p:ph type="pic" idx="2"/>
          </p:nvPr>
        </p:nvSpPr>
        <p:spPr>
          <a:xfrm>
            <a:off x="5102657" y="5345948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>
            <a:spLocks noGrp="1"/>
          </p:cNvSpPr>
          <p:nvPr>
            <p:ph type="pic" idx="3"/>
          </p:nvPr>
        </p:nvSpPr>
        <p:spPr>
          <a:xfrm>
            <a:off x="16575345" y="5344426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>
            <a:spLocks noGrp="1"/>
          </p:cNvSpPr>
          <p:nvPr>
            <p:ph type="pic" idx="4"/>
          </p:nvPr>
        </p:nvSpPr>
        <p:spPr>
          <a:xfrm>
            <a:off x="7970331" y="5344426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>
            <a:spLocks noGrp="1"/>
          </p:cNvSpPr>
          <p:nvPr>
            <p:ph type="pic" idx="5"/>
          </p:nvPr>
        </p:nvSpPr>
        <p:spPr>
          <a:xfrm>
            <a:off x="10837609" y="5344426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>
            <a:spLocks noGrp="1"/>
          </p:cNvSpPr>
          <p:nvPr>
            <p:ph type="pic" idx="6"/>
          </p:nvPr>
        </p:nvSpPr>
        <p:spPr>
          <a:xfrm>
            <a:off x="13704090" y="5344426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>
            <a:spLocks noGrp="1"/>
          </p:cNvSpPr>
          <p:nvPr>
            <p:ph type="pic" idx="7"/>
          </p:nvPr>
        </p:nvSpPr>
        <p:spPr>
          <a:xfrm>
            <a:off x="5102657" y="8212124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>
            <a:spLocks noGrp="1"/>
          </p:cNvSpPr>
          <p:nvPr>
            <p:ph type="pic" idx="8"/>
          </p:nvPr>
        </p:nvSpPr>
        <p:spPr>
          <a:xfrm>
            <a:off x="16575345" y="8210602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>
            <a:spLocks noGrp="1"/>
          </p:cNvSpPr>
          <p:nvPr>
            <p:ph type="pic" idx="9"/>
          </p:nvPr>
        </p:nvSpPr>
        <p:spPr>
          <a:xfrm>
            <a:off x="7970331" y="8210602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>
            <a:spLocks noGrp="1"/>
          </p:cNvSpPr>
          <p:nvPr>
            <p:ph type="pic" idx="13"/>
          </p:nvPr>
        </p:nvSpPr>
        <p:spPr>
          <a:xfrm>
            <a:off x="10837609" y="8210602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>
            <a:spLocks noGrp="1"/>
          </p:cNvSpPr>
          <p:nvPr>
            <p:ph type="pic" idx="14"/>
          </p:nvPr>
        </p:nvSpPr>
        <p:spPr>
          <a:xfrm>
            <a:off x="13704090" y="8210602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Main Blank Slide_Left">
  <p:cSld name="13_Main Blank Slide_Lef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2"/>
          <p:cNvSpPr>
            <a:spLocks noGrp="1"/>
          </p:cNvSpPr>
          <p:nvPr>
            <p:ph type="pic" idx="2"/>
          </p:nvPr>
        </p:nvSpPr>
        <p:spPr>
          <a:xfrm>
            <a:off x="1267983" y="2792412"/>
            <a:ext cx="4369369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22"/>
          <p:cNvSpPr>
            <a:spLocks noGrp="1"/>
          </p:cNvSpPr>
          <p:nvPr>
            <p:ph type="pic" idx="3"/>
          </p:nvPr>
        </p:nvSpPr>
        <p:spPr>
          <a:xfrm>
            <a:off x="5637352" y="2792412"/>
            <a:ext cx="4369369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>
            <a:spLocks noGrp="1"/>
          </p:cNvSpPr>
          <p:nvPr>
            <p:ph type="pic" idx="4"/>
          </p:nvPr>
        </p:nvSpPr>
        <p:spPr>
          <a:xfrm>
            <a:off x="10006718" y="2792412"/>
            <a:ext cx="4369369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45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pen Sans"/>
              <a:buNone/>
              <a:defRPr sz="8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19359" y="3200400"/>
            <a:ext cx="21948458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635000" algn="l" rtl="0">
              <a:spcBef>
                <a:spcPts val="128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584200" algn="l" rtl="0">
              <a:spcBef>
                <a:spcPts val="112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Char char="–"/>
              <a:defRPr sz="5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–"/>
              <a:defRPr sz="4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»"/>
              <a:defRPr sz="4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in Blank Slide_Left">
  <p:cSld name="14_Main Blank Slide_Lef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23"/>
          <p:cNvSpPr>
            <a:spLocks noGrp="1"/>
          </p:cNvSpPr>
          <p:nvPr>
            <p:ph type="pic" idx="2"/>
          </p:nvPr>
        </p:nvSpPr>
        <p:spPr>
          <a:xfrm>
            <a:off x="4318562" y="4978004"/>
            <a:ext cx="7620992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>
            <a:spLocks noGrp="1"/>
          </p:cNvSpPr>
          <p:nvPr>
            <p:ph type="pic" idx="3"/>
          </p:nvPr>
        </p:nvSpPr>
        <p:spPr>
          <a:xfrm>
            <a:off x="12447621" y="4978004"/>
            <a:ext cx="7620992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in Blank Slide_Left">
  <p:cSld name="15_Main Blank Slide_Lef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4"/>
          <p:cNvSpPr>
            <a:spLocks noGrp="1"/>
          </p:cNvSpPr>
          <p:nvPr>
            <p:ph type="pic" idx="2"/>
          </p:nvPr>
        </p:nvSpPr>
        <p:spPr>
          <a:xfrm>
            <a:off x="0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>
            <a:spLocks noGrp="1"/>
          </p:cNvSpPr>
          <p:nvPr>
            <p:ph type="pic" idx="3"/>
          </p:nvPr>
        </p:nvSpPr>
        <p:spPr>
          <a:xfrm>
            <a:off x="4877435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3" name="Google Shape;103;p24"/>
          <p:cNvSpPr>
            <a:spLocks noGrp="1"/>
          </p:cNvSpPr>
          <p:nvPr>
            <p:ph type="pic" idx="4"/>
          </p:nvPr>
        </p:nvSpPr>
        <p:spPr>
          <a:xfrm>
            <a:off x="9754870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>
            <a:spLocks noGrp="1"/>
          </p:cNvSpPr>
          <p:nvPr>
            <p:ph type="pic" idx="5"/>
          </p:nvPr>
        </p:nvSpPr>
        <p:spPr>
          <a:xfrm>
            <a:off x="14632305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>
            <a:spLocks noGrp="1"/>
          </p:cNvSpPr>
          <p:nvPr>
            <p:ph type="pic" idx="6"/>
          </p:nvPr>
        </p:nvSpPr>
        <p:spPr>
          <a:xfrm>
            <a:off x="19509740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in Blank Slide_Left">
  <p:cSld name="16_Main Blank Slide_Lef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5"/>
          <p:cNvSpPr>
            <a:spLocks noGrp="1"/>
          </p:cNvSpPr>
          <p:nvPr>
            <p:ph type="pic" idx="2"/>
          </p:nvPr>
        </p:nvSpPr>
        <p:spPr>
          <a:xfrm>
            <a:off x="10856407" y="2793206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25"/>
          <p:cNvSpPr>
            <a:spLocks noGrp="1"/>
          </p:cNvSpPr>
          <p:nvPr>
            <p:ph type="pic" idx="3"/>
          </p:nvPr>
        </p:nvSpPr>
        <p:spPr>
          <a:xfrm>
            <a:off x="14984445" y="2793206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>
            <a:spLocks noGrp="1"/>
          </p:cNvSpPr>
          <p:nvPr>
            <p:ph type="pic" idx="4"/>
          </p:nvPr>
        </p:nvSpPr>
        <p:spPr>
          <a:xfrm>
            <a:off x="19112482" y="2793206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>
            <a:spLocks noGrp="1"/>
          </p:cNvSpPr>
          <p:nvPr>
            <p:ph type="pic" idx="5"/>
          </p:nvPr>
        </p:nvSpPr>
        <p:spPr>
          <a:xfrm>
            <a:off x="10856407" y="6918524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>
            <a:spLocks noGrp="1"/>
          </p:cNvSpPr>
          <p:nvPr>
            <p:ph type="pic" idx="6"/>
          </p:nvPr>
        </p:nvSpPr>
        <p:spPr>
          <a:xfrm>
            <a:off x="14984445" y="6918524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>
            <a:spLocks noGrp="1"/>
          </p:cNvSpPr>
          <p:nvPr>
            <p:ph type="pic" idx="7"/>
          </p:nvPr>
        </p:nvSpPr>
        <p:spPr>
          <a:xfrm>
            <a:off x="19112482" y="6918522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in Blank Slide_Left">
  <p:cSld name="17_Main Blank Slide_Lef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26"/>
          <p:cNvSpPr>
            <a:spLocks noGrp="1"/>
          </p:cNvSpPr>
          <p:nvPr>
            <p:ph type="pic" idx="2"/>
          </p:nvPr>
        </p:nvSpPr>
        <p:spPr>
          <a:xfrm>
            <a:off x="3937513" y="2794856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>
            <a:spLocks noGrp="1"/>
          </p:cNvSpPr>
          <p:nvPr>
            <p:ph type="pic" idx="3"/>
          </p:nvPr>
        </p:nvSpPr>
        <p:spPr>
          <a:xfrm>
            <a:off x="8129058" y="2794856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>
            <a:spLocks noGrp="1"/>
          </p:cNvSpPr>
          <p:nvPr>
            <p:ph type="pic" idx="4"/>
          </p:nvPr>
        </p:nvSpPr>
        <p:spPr>
          <a:xfrm>
            <a:off x="12320604" y="2794856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>
            <a:spLocks noGrp="1"/>
          </p:cNvSpPr>
          <p:nvPr>
            <p:ph type="pic" idx="5"/>
          </p:nvPr>
        </p:nvSpPr>
        <p:spPr>
          <a:xfrm>
            <a:off x="8129058" y="6982730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>
            <a:spLocks noGrp="1"/>
          </p:cNvSpPr>
          <p:nvPr>
            <p:ph type="pic" idx="6"/>
          </p:nvPr>
        </p:nvSpPr>
        <p:spPr>
          <a:xfrm>
            <a:off x="16512150" y="6982730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Main Blank Slide_Left">
  <p:cSld name="18_Main Blank Slide_Lef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7"/>
          <p:cNvSpPr/>
          <p:nvPr/>
        </p:nvSpPr>
        <p:spPr>
          <a:xfrm>
            <a:off x="10948825" y="2794000"/>
            <a:ext cx="5715744" cy="8128002"/>
          </a:xfrm>
          <a:prstGeom prst="roundRect">
            <a:avLst>
              <a:gd name="adj" fmla="val 2222"/>
            </a:avLst>
          </a:prstGeom>
          <a:solidFill>
            <a:srgbClr val="F6F9FF"/>
          </a:solidFill>
          <a:ln>
            <a:noFill/>
          </a:ln>
          <a:effectLst>
            <a:outerShdw blurRad="190500" dist="50800" dir="2700000" rotWithShape="0">
              <a:srgbClr val="000000">
                <a:alpha val="39607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17397759" y="2794000"/>
            <a:ext cx="5715746" cy="8128000"/>
          </a:xfrm>
          <a:prstGeom prst="roundRect">
            <a:avLst>
              <a:gd name="adj" fmla="val 2222"/>
            </a:avLst>
          </a:prstGeom>
          <a:solidFill>
            <a:srgbClr val="F6F9FF"/>
          </a:solidFill>
          <a:ln>
            <a:noFill/>
          </a:ln>
          <a:effectLst>
            <a:outerShdw blurRad="190500" dist="50800" dir="2700000" rotWithShape="0">
              <a:srgbClr val="000000">
                <a:alpha val="39607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27"/>
          <p:cNvSpPr>
            <a:spLocks noGrp="1"/>
          </p:cNvSpPr>
          <p:nvPr>
            <p:ph type="pic" idx="2"/>
          </p:nvPr>
        </p:nvSpPr>
        <p:spPr>
          <a:xfrm>
            <a:off x="10948825" y="2794002"/>
            <a:ext cx="5715744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>
            <a:spLocks noGrp="1"/>
          </p:cNvSpPr>
          <p:nvPr>
            <p:ph type="pic" idx="3"/>
          </p:nvPr>
        </p:nvSpPr>
        <p:spPr>
          <a:xfrm>
            <a:off x="17397759" y="2794002"/>
            <a:ext cx="5715744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in Blank Slide_Left">
  <p:cSld name="19_Main Blank Slide_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14632305" y="2794000"/>
            <a:ext cx="4877435" cy="8128000"/>
          </a:xfrm>
          <a:prstGeom prst="rect">
            <a:avLst/>
          </a:prstGeom>
          <a:solidFill>
            <a:srgbClr val="292B3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4877435" y="2794000"/>
            <a:ext cx="4877437" cy="8128000"/>
          </a:xfrm>
          <a:prstGeom prst="rect">
            <a:avLst/>
          </a:prstGeom>
          <a:gradFill>
            <a:gsLst>
              <a:gs pos="0">
                <a:srgbClr val="1AAEC7"/>
              </a:gs>
              <a:gs pos="100000">
                <a:srgbClr val="5C33E6"/>
              </a:gs>
            </a:gsLst>
            <a:lin ang="841816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28"/>
          <p:cNvSpPr>
            <a:spLocks noGrp="1"/>
          </p:cNvSpPr>
          <p:nvPr>
            <p:ph type="pic" idx="2"/>
          </p:nvPr>
        </p:nvSpPr>
        <p:spPr>
          <a:xfrm>
            <a:off x="-2" y="2794000"/>
            <a:ext cx="4877435" cy="812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>
            <a:spLocks noGrp="1"/>
          </p:cNvSpPr>
          <p:nvPr>
            <p:ph type="pic" idx="3"/>
          </p:nvPr>
        </p:nvSpPr>
        <p:spPr>
          <a:xfrm>
            <a:off x="9754868" y="2794000"/>
            <a:ext cx="4877435" cy="812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>
            <a:spLocks noGrp="1"/>
          </p:cNvSpPr>
          <p:nvPr>
            <p:ph type="pic" idx="4"/>
          </p:nvPr>
        </p:nvSpPr>
        <p:spPr>
          <a:xfrm>
            <a:off x="19509740" y="2794000"/>
            <a:ext cx="4877435" cy="812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in Blank Slide_Left">
  <p:cSld name="20_Main Blank Slide_Lef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12193588" y="6858794"/>
            <a:ext cx="5461713" cy="4064002"/>
          </a:xfrm>
          <a:prstGeom prst="rect">
            <a:avLst/>
          </a:prstGeom>
          <a:solidFill>
            <a:srgbClr val="292B3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29"/>
          <p:cNvSpPr>
            <a:spLocks noGrp="1"/>
          </p:cNvSpPr>
          <p:nvPr>
            <p:ph type="pic" idx="2"/>
          </p:nvPr>
        </p:nvSpPr>
        <p:spPr>
          <a:xfrm>
            <a:off x="1267981" y="2793206"/>
            <a:ext cx="10925606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8" name="Google Shape;138;p29"/>
          <p:cNvSpPr>
            <a:spLocks noGrp="1"/>
          </p:cNvSpPr>
          <p:nvPr>
            <p:ph type="pic" idx="3"/>
          </p:nvPr>
        </p:nvSpPr>
        <p:spPr>
          <a:xfrm>
            <a:off x="12193588" y="2793206"/>
            <a:ext cx="5458005" cy="4064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4"/>
          </p:nvPr>
        </p:nvSpPr>
        <p:spPr>
          <a:xfrm>
            <a:off x="17653647" y="2793206"/>
            <a:ext cx="5458005" cy="4064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>
            <a:spLocks noGrp="1"/>
          </p:cNvSpPr>
          <p:nvPr>
            <p:ph type="pic" idx="5"/>
          </p:nvPr>
        </p:nvSpPr>
        <p:spPr>
          <a:xfrm>
            <a:off x="17653647" y="6858794"/>
            <a:ext cx="5458005" cy="4064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Main Blank Slide_Left">
  <p:cSld name="21_Main Blank Slide_Lef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30"/>
          <p:cNvSpPr/>
          <p:nvPr/>
        </p:nvSpPr>
        <p:spPr>
          <a:xfrm>
            <a:off x="12190743" y="2793206"/>
            <a:ext cx="5271188" cy="8128002"/>
          </a:xfrm>
          <a:prstGeom prst="roundRect">
            <a:avLst>
              <a:gd name="adj" fmla="val 2410"/>
            </a:avLst>
          </a:prstGeom>
          <a:gradFill>
            <a:gsLst>
              <a:gs pos="0">
                <a:srgbClr val="C32B48"/>
              </a:gs>
              <a:gs pos="100000">
                <a:srgbClr val="FF4C00"/>
              </a:gs>
            </a:gsLst>
            <a:lin ang="2001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30"/>
          <p:cNvSpPr>
            <a:spLocks noGrp="1"/>
          </p:cNvSpPr>
          <p:nvPr>
            <p:ph type="pic" idx="2"/>
          </p:nvPr>
        </p:nvSpPr>
        <p:spPr>
          <a:xfrm>
            <a:off x="1267983" y="2794000"/>
            <a:ext cx="10542372" cy="812720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5" name="Google Shape;145;p30"/>
          <p:cNvSpPr>
            <a:spLocks noGrp="1"/>
          </p:cNvSpPr>
          <p:nvPr>
            <p:ph type="pic" idx="3"/>
          </p:nvPr>
        </p:nvSpPr>
        <p:spPr>
          <a:xfrm>
            <a:off x="17842118" y="2794000"/>
            <a:ext cx="5271384" cy="812720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Main Blank Slide_Left">
  <p:cSld name="23_Main Blank Slide_Lef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31"/>
          <p:cNvSpPr>
            <a:spLocks noGrp="1"/>
          </p:cNvSpPr>
          <p:nvPr>
            <p:ph type="pic" idx="2"/>
          </p:nvPr>
        </p:nvSpPr>
        <p:spPr>
          <a:xfrm>
            <a:off x="1267983" y="5158266"/>
            <a:ext cx="635082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>
            <a:spLocks noGrp="1"/>
          </p:cNvSpPr>
          <p:nvPr>
            <p:ph type="pic" idx="3"/>
          </p:nvPr>
        </p:nvSpPr>
        <p:spPr>
          <a:xfrm>
            <a:off x="9018174" y="5158266"/>
            <a:ext cx="635082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>
            <a:spLocks noGrp="1"/>
          </p:cNvSpPr>
          <p:nvPr>
            <p:ph type="pic" idx="4"/>
          </p:nvPr>
        </p:nvSpPr>
        <p:spPr>
          <a:xfrm>
            <a:off x="16762676" y="5158266"/>
            <a:ext cx="635082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Main Blank Slide_Left">
  <p:cSld name="22_Main Blank Slide_Lef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32"/>
          <p:cNvSpPr>
            <a:spLocks noGrp="1"/>
          </p:cNvSpPr>
          <p:nvPr>
            <p:ph type="pic" idx="2"/>
          </p:nvPr>
        </p:nvSpPr>
        <p:spPr>
          <a:xfrm>
            <a:off x="0" y="0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3"/>
          </p:nvPr>
        </p:nvSpPr>
        <p:spPr>
          <a:xfrm>
            <a:off x="4572595" y="0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>
            <a:spLocks noGrp="1"/>
          </p:cNvSpPr>
          <p:nvPr>
            <p:ph type="pic" idx="4"/>
          </p:nvPr>
        </p:nvSpPr>
        <p:spPr>
          <a:xfrm>
            <a:off x="0" y="4572002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pic" idx="5"/>
          </p:nvPr>
        </p:nvSpPr>
        <p:spPr>
          <a:xfrm>
            <a:off x="4572595" y="4572002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" name="Google Shape;157;p32"/>
          <p:cNvSpPr>
            <a:spLocks noGrp="1"/>
          </p:cNvSpPr>
          <p:nvPr>
            <p:ph type="pic" idx="6"/>
          </p:nvPr>
        </p:nvSpPr>
        <p:spPr>
          <a:xfrm>
            <a:off x="-2" y="9144002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" name="Google Shape;158;p32"/>
          <p:cNvSpPr>
            <a:spLocks noGrp="1"/>
          </p:cNvSpPr>
          <p:nvPr>
            <p:ph type="pic" idx="7"/>
          </p:nvPr>
        </p:nvSpPr>
        <p:spPr>
          <a:xfrm>
            <a:off x="4572595" y="9144002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image">
  <p:cSld name="ipad imag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33"/>
          <p:cNvSpPr>
            <a:spLocks noGrp="1"/>
          </p:cNvSpPr>
          <p:nvPr>
            <p:ph type="pic" idx="2"/>
          </p:nvPr>
        </p:nvSpPr>
        <p:spPr>
          <a:xfrm>
            <a:off x="9710282" y="3357128"/>
            <a:ext cx="4966612" cy="686259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image">
  <p:cSld name="laptop imag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34"/>
          <p:cNvSpPr>
            <a:spLocks noGrp="1"/>
          </p:cNvSpPr>
          <p:nvPr>
            <p:ph type="pic" idx="2"/>
          </p:nvPr>
        </p:nvSpPr>
        <p:spPr>
          <a:xfrm>
            <a:off x="13801820" y="4823010"/>
            <a:ext cx="8085756" cy="505579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image 2">
  <p:cSld name="laptop image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35"/>
          <p:cNvSpPr>
            <a:spLocks noGrp="1"/>
          </p:cNvSpPr>
          <p:nvPr>
            <p:ph type="pic" idx="2"/>
          </p:nvPr>
        </p:nvSpPr>
        <p:spPr>
          <a:xfrm>
            <a:off x="2391945" y="6649396"/>
            <a:ext cx="6026539" cy="3811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image full">
  <p:cSld name="laptop image full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36"/>
          <p:cNvSpPr>
            <a:spLocks noGrp="1"/>
          </p:cNvSpPr>
          <p:nvPr>
            <p:ph type="pic" idx="2"/>
          </p:nvPr>
        </p:nvSpPr>
        <p:spPr>
          <a:xfrm>
            <a:off x="5306115" y="9544646"/>
            <a:ext cx="14107532" cy="91372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image 02">
  <p:cSld name="ipad image 0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37"/>
          <p:cNvSpPr>
            <a:spLocks noGrp="1"/>
          </p:cNvSpPr>
          <p:nvPr>
            <p:ph type="pic" idx="2"/>
          </p:nvPr>
        </p:nvSpPr>
        <p:spPr>
          <a:xfrm>
            <a:off x="8297251" y="3530450"/>
            <a:ext cx="4877833" cy="65123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 02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8"/>
          <p:cNvGrpSpPr/>
          <p:nvPr/>
        </p:nvGrpSpPr>
        <p:grpSpPr>
          <a:xfrm>
            <a:off x="21068988" y="12447522"/>
            <a:ext cx="2044517" cy="254003"/>
            <a:chOff x="0" y="0"/>
            <a:chExt cx="2044249" cy="254001"/>
          </a:xfrm>
        </p:grpSpPr>
        <p:sp>
          <p:nvSpPr>
            <p:cNvPr id="176" name="Google Shape;176;p38"/>
            <p:cNvSpPr/>
            <p:nvPr/>
          </p:nvSpPr>
          <p:spPr>
            <a:xfrm>
              <a:off x="1814518" y="24589"/>
              <a:ext cx="229731" cy="204823"/>
            </a:xfrm>
            <a:custGeom>
              <a:avLst/>
              <a:gdLst/>
              <a:ahLst/>
              <a:cxnLst/>
              <a:rect l="l" t="t" r="r" b="b"/>
              <a:pathLst>
                <a:path w="20559" h="18498" extrusionOk="0">
                  <a:moveTo>
                    <a:pt x="20457" y="4466"/>
                  </a:moveTo>
                  <a:cubicBezTo>
                    <a:pt x="19314" y="11108"/>
                    <a:pt x="12857" y="16768"/>
                    <a:pt x="10971" y="18039"/>
                  </a:cubicBezTo>
                  <a:cubicBezTo>
                    <a:pt x="9029" y="19367"/>
                    <a:pt x="7257" y="17519"/>
                    <a:pt x="6629" y="16191"/>
                  </a:cubicBezTo>
                  <a:cubicBezTo>
                    <a:pt x="5886" y="14631"/>
                    <a:pt x="3714" y="6199"/>
                    <a:pt x="3143" y="5448"/>
                  </a:cubicBezTo>
                  <a:cubicBezTo>
                    <a:pt x="2571" y="4755"/>
                    <a:pt x="800" y="6199"/>
                    <a:pt x="800" y="6199"/>
                  </a:cubicBezTo>
                  <a:cubicBezTo>
                    <a:pt x="0" y="5044"/>
                    <a:pt x="0" y="5044"/>
                    <a:pt x="0" y="5044"/>
                  </a:cubicBezTo>
                  <a:cubicBezTo>
                    <a:pt x="0" y="5044"/>
                    <a:pt x="3486" y="712"/>
                    <a:pt x="6171" y="193"/>
                  </a:cubicBezTo>
                  <a:cubicBezTo>
                    <a:pt x="8971" y="-385"/>
                    <a:pt x="8971" y="4640"/>
                    <a:pt x="9657" y="7470"/>
                  </a:cubicBezTo>
                  <a:cubicBezTo>
                    <a:pt x="10286" y="10184"/>
                    <a:pt x="10743" y="11686"/>
                    <a:pt x="11314" y="11686"/>
                  </a:cubicBezTo>
                  <a:cubicBezTo>
                    <a:pt x="11886" y="11686"/>
                    <a:pt x="12971" y="10184"/>
                    <a:pt x="14171" y="7874"/>
                  </a:cubicBezTo>
                  <a:cubicBezTo>
                    <a:pt x="15371" y="5564"/>
                    <a:pt x="14114" y="3542"/>
                    <a:pt x="11771" y="4986"/>
                  </a:cubicBezTo>
                  <a:cubicBezTo>
                    <a:pt x="12743" y="-847"/>
                    <a:pt x="21600" y="-2233"/>
                    <a:pt x="20457" y="4466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spcFirstLastPara="1" wrap="square" lIns="91400" tIns="91400" rIns="91400" bIns="914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7" name="Google Shape;177;p38"/>
            <p:cNvSpPr/>
            <p:nvPr/>
          </p:nvSpPr>
          <p:spPr>
            <a:xfrm>
              <a:off x="1209196" y="0"/>
              <a:ext cx="196541" cy="254001"/>
            </a:xfrm>
            <a:custGeom>
              <a:avLst/>
              <a:gdLst/>
              <a:ahLst/>
              <a:cxnLst/>
              <a:rect l="l" t="t" r="r" b="b"/>
              <a:pathLst>
                <a:path w="20804" h="21190" extrusionOk="0">
                  <a:moveTo>
                    <a:pt x="8564" y="13990"/>
                  </a:moveTo>
                  <a:cubicBezTo>
                    <a:pt x="7828" y="16955"/>
                    <a:pt x="7026" y="19708"/>
                    <a:pt x="4484" y="21190"/>
                  </a:cubicBezTo>
                  <a:cubicBezTo>
                    <a:pt x="3682" y="16796"/>
                    <a:pt x="5621" y="13461"/>
                    <a:pt x="6491" y="9966"/>
                  </a:cubicBezTo>
                  <a:cubicBezTo>
                    <a:pt x="4952" y="7902"/>
                    <a:pt x="6691" y="3825"/>
                    <a:pt x="9901" y="4831"/>
                  </a:cubicBezTo>
                  <a:cubicBezTo>
                    <a:pt x="13913" y="6049"/>
                    <a:pt x="6491" y="12402"/>
                    <a:pt x="11439" y="13196"/>
                  </a:cubicBezTo>
                  <a:cubicBezTo>
                    <a:pt x="16655" y="14043"/>
                    <a:pt x="18795" y="6049"/>
                    <a:pt x="15585" y="3455"/>
                  </a:cubicBezTo>
                  <a:cubicBezTo>
                    <a:pt x="10904" y="-304"/>
                    <a:pt x="2010" y="3402"/>
                    <a:pt x="3080" y="8749"/>
                  </a:cubicBezTo>
                  <a:cubicBezTo>
                    <a:pt x="3348" y="10072"/>
                    <a:pt x="5086" y="10443"/>
                    <a:pt x="3749" y="12243"/>
                  </a:cubicBezTo>
                  <a:cubicBezTo>
                    <a:pt x="806" y="11714"/>
                    <a:pt x="-63" y="9861"/>
                    <a:pt x="4" y="7372"/>
                  </a:cubicBezTo>
                  <a:cubicBezTo>
                    <a:pt x="204" y="3296"/>
                    <a:pt x="4618" y="490"/>
                    <a:pt x="9099" y="66"/>
                  </a:cubicBezTo>
                  <a:cubicBezTo>
                    <a:pt x="14716" y="-410"/>
                    <a:pt x="19999" y="1708"/>
                    <a:pt x="20668" y="5890"/>
                  </a:cubicBezTo>
                  <a:cubicBezTo>
                    <a:pt x="21537" y="10602"/>
                    <a:pt x="18193" y="15737"/>
                    <a:pt x="12175" y="15366"/>
                  </a:cubicBezTo>
                  <a:cubicBezTo>
                    <a:pt x="10503" y="15261"/>
                    <a:pt x="9834" y="14625"/>
                    <a:pt x="8564" y="13990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spcFirstLastPara="1" wrap="square" lIns="91400" tIns="91400" rIns="91400" bIns="914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8" name="Google Shape;178;p38"/>
            <p:cNvSpPr/>
            <p:nvPr/>
          </p:nvSpPr>
          <p:spPr>
            <a:xfrm>
              <a:off x="0" y="12900"/>
              <a:ext cx="127265" cy="228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720"/>
                  </a:moveTo>
                  <a:cubicBezTo>
                    <a:pt x="15444" y="3720"/>
                    <a:pt x="15444" y="3720"/>
                    <a:pt x="15444" y="3720"/>
                  </a:cubicBezTo>
                  <a:cubicBezTo>
                    <a:pt x="14688" y="3720"/>
                    <a:pt x="13824" y="4260"/>
                    <a:pt x="13824" y="4980"/>
                  </a:cubicBezTo>
                  <a:cubicBezTo>
                    <a:pt x="13824" y="7500"/>
                    <a:pt x="13824" y="7500"/>
                    <a:pt x="13824" y="7500"/>
                  </a:cubicBezTo>
                  <a:cubicBezTo>
                    <a:pt x="21600" y="7500"/>
                    <a:pt x="21600" y="7500"/>
                    <a:pt x="21600" y="7500"/>
                  </a:cubicBezTo>
                  <a:cubicBezTo>
                    <a:pt x="21600" y="10980"/>
                    <a:pt x="21600" y="10980"/>
                    <a:pt x="21600" y="10980"/>
                  </a:cubicBezTo>
                  <a:cubicBezTo>
                    <a:pt x="13824" y="10980"/>
                    <a:pt x="13824" y="10980"/>
                    <a:pt x="13824" y="10980"/>
                  </a:cubicBezTo>
                  <a:cubicBezTo>
                    <a:pt x="13824" y="21600"/>
                    <a:pt x="13824" y="21600"/>
                    <a:pt x="13824" y="21600"/>
                  </a:cubicBezTo>
                  <a:cubicBezTo>
                    <a:pt x="6588" y="21600"/>
                    <a:pt x="6588" y="21600"/>
                    <a:pt x="6588" y="21600"/>
                  </a:cubicBezTo>
                  <a:cubicBezTo>
                    <a:pt x="6588" y="10980"/>
                    <a:pt x="6588" y="10980"/>
                    <a:pt x="6588" y="10980"/>
                  </a:cubicBezTo>
                  <a:cubicBezTo>
                    <a:pt x="0" y="10980"/>
                    <a:pt x="0" y="10980"/>
                    <a:pt x="0" y="10980"/>
                  </a:cubicBezTo>
                  <a:cubicBezTo>
                    <a:pt x="0" y="7500"/>
                    <a:pt x="0" y="7500"/>
                    <a:pt x="0" y="7500"/>
                  </a:cubicBezTo>
                  <a:cubicBezTo>
                    <a:pt x="6588" y="7500"/>
                    <a:pt x="6588" y="7500"/>
                    <a:pt x="6588" y="7500"/>
                  </a:cubicBezTo>
                  <a:cubicBezTo>
                    <a:pt x="6588" y="5400"/>
                    <a:pt x="6588" y="5400"/>
                    <a:pt x="6588" y="5400"/>
                  </a:cubicBezTo>
                  <a:cubicBezTo>
                    <a:pt x="6588" y="2400"/>
                    <a:pt x="10260" y="0"/>
                    <a:pt x="15444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3720"/>
                  </a:ln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spcFirstLastPara="1" wrap="square" lIns="91400" tIns="91400" rIns="91400" bIns="914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569254" y="32647"/>
              <a:ext cx="232589" cy="188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601"/>
                  </a:moveTo>
                  <a:cubicBezTo>
                    <a:pt x="20778" y="3034"/>
                    <a:pt x="19957" y="3323"/>
                    <a:pt x="19017" y="3468"/>
                  </a:cubicBezTo>
                  <a:cubicBezTo>
                    <a:pt x="19957" y="2745"/>
                    <a:pt x="20661" y="1734"/>
                    <a:pt x="21013" y="433"/>
                  </a:cubicBezTo>
                  <a:cubicBezTo>
                    <a:pt x="20133" y="1084"/>
                    <a:pt x="19193" y="1517"/>
                    <a:pt x="18196" y="1734"/>
                  </a:cubicBezTo>
                  <a:cubicBezTo>
                    <a:pt x="17374" y="722"/>
                    <a:pt x="16200" y="0"/>
                    <a:pt x="14967" y="0"/>
                  </a:cubicBezTo>
                  <a:cubicBezTo>
                    <a:pt x="12502" y="0"/>
                    <a:pt x="10507" y="2456"/>
                    <a:pt x="10507" y="5490"/>
                  </a:cubicBezTo>
                  <a:cubicBezTo>
                    <a:pt x="10507" y="5924"/>
                    <a:pt x="10565" y="6357"/>
                    <a:pt x="10624" y="6718"/>
                  </a:cubicBezTo>
                  <a:cubicBezTo>
                    <a:pt x="6926" y="6502"/>
                    <a:pt x="3698" y="4334"/>
                    <a:pt x="1467" y="1011"/>
                  </a:cubicBezTo>
                  <a:cubicBezTo>
                    <a:pt x="1115" y="1806"/>
                    <a:pt x="880" y="2745"/>
                    <a:pt x="880" y="3757"/>
                  </a:cubicBezTo>
                  <a:cubicBezTo>
                    <a:pt x="880" y="5635"/>
                    <a:pt x="1643" y="7296"/>
                    <a:pt x="2876" y="8308"/>
                  </a:cubicBezTo>
                  <a:cubicBezTo>
                    <a:pt x="2113" y="8308"/>
                    <a:pt x="1467" y="8019"/>
                    <a:pt x="880" y="7658"/>
                  </a:cubicBezTo>
                  <a:cubicBezTo>
                    <a:pt x="822" y="7658"/>
                    <a:pt x="822" y="7658"/>
                    <a:pt x="822" y="7658"/>
                  </a:cubicBezTo>
                  <a:cubicBezTo>
                    <a:pt x="822" y="10330"/>
                    <a:pt x="2407" y="12570"/>
                    <a:pt x="4402" y="13076"/>
                  </a:cubicBezTo>
                  <a:cubicBezTo>
                    <a:pt x="4050" y="13148"/>
                    <a:pt x="3639" y="13220"/>
                    <a:pt x="3228" y="13220"/>
                  </a:cubicBezTo>
                  <a:cubicBezTo>
                    <a:pt x="2935" y="13220"/>
                    <a:pt x="2700" y="13220"/>
                    <a:pt x="2407" y="13148"/>
                  </a:cubicBezTo>
                  <a:cubicBezTo>
                    <a:pt x="2993" y="15315"/>
                    <a:pt x="4578" y="16904"/>
                    <a:pt x="6515" y="16904"/>
                  </a:cubicBezTo>
                  <a:cubicBezTo>
                    <a:pt x="5048" y="18349"/>
                    <a:pt x="3111" y="19288"/>
                    <a:pt x="1057" y="19288"/>
                  </a:cubicBezTo>
                  <a:cubicBezTo>
                    <a:pt x="704" y="19288"/>
                    <a:pt x="352" y="19216"/>
                    <a:pt x="0" y="19144"/>
                  </a:cubicBezTo>
                  <a:cubicBezTo>
                    <a:pt x="1937" y="20733"/>
                    <a:pt x="4285" y="21600"/>
                    <a:pt x="6750" y="21600"/>
                  </a:cubicBezTo>
                  <a:cubicBezTo>
                    <a:pt x="14909" y="21600"/>
                    <a:pt x="19370" y="13292"/>
                    <a:pt x="19370" y="6140"/>
                  </a:cubicBezTo>
                  <a:cubicBezTo>
                    <a:pt x="19370" y="5852"/>
                    <a:pt x="19370" y="5635"/>
                    <a:pt x="19370" y="5418"/>
                  </a:cubicBezTo>
                  <a:cubicBezTo>
                    <a:pt x="20250" y="4623"/>
                    <a:pt x="21013" y="3684"/>
                    <a:pt x="21600" y="2601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spcFirstLastPara="1" wrap="square" lIns="91400" tIns="91400" rIns="91400" bIns="914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22760082" y="1166482"/>
            <a:ext cx="353424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 Slide 02">
  <p:cSld name="Break Slide 0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027747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Slide">
  <p:cSld name="Full Image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371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_Left">
  <p:cSld name="Main Slide_Lef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>
            <a:spLocks noGrp="1"/>
          </p:cNvSpPr>
          <p:nvPr>
            <p:ph type="pic" idx="2"/>
          </p:nvPr>
        </p:nvSpPr>
        <p:spPr>
          <a:xfrm>
            <a:off x="1267981" y="1014478"/>
            <a:ext cx="762101" cy="8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1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  black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39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262626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 Slide">
  <p:cSld name="1_Blank Slid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in Slide">
  <p:cSld name="1_Main Slid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39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39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39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in Slide">
  <p:cSld name="17_Main Slide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7"/>
          <p:cNvSpPr>
            <a:spLocks noGrp="1"/>
          </p:cNvSpPr>
          <p:nvPr>
            <p:ph type="pic" idx="2"/>
          </p:nvPr>
        </p:nvSpPr>
        <p:spPr>
          <a:xfrm>
            <a:off x="2280541" y="2286000"/>
            <a:ext cx="19820336" cy="91395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in Slide">
  <p:cSld name="4_Main Slid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>
            <a:spLocks noGrp="1"/>
          </p:cNvSpPr>
          <p:nvPr>
            <p:ph type="pic" idx="2"/>
          </p:nvPr>
        </p:nvSpPr>
        <p:spPr>
          <a:xfrm>
            <a:off x="2283419" y="0"/>
            <a:ext cx="9910169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in Slide">
  <p:cSld name="6_Main Slid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>
            <a:spLocks noGrp="1"/>
          </p:cNvSpPr>
          <p:nvPr>
            <p:ph type="pic" idx="2"/>
          </p:nvPr>
        </p:nvSpPr>
        <p:spPr>
          <a:xfrm>
            <a:off x="7168641" y="0"/>
            <a:ext cx="6350828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in Slide">
  <p:cSld name="8_Main Slid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50"/>
          <p:cNvSpPr>
            <a:spLocks noGrp="1"/>
          </p:cNvSpPr>
          <p:nvPr>
            <p:ph type="pic" idx="3"/>
          </p:nvPr>
        </p:nvSpPr>
        <p:spPr>
          <a:xfrm>
            <a:off x="8891157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in Slide">
  <p:cSld name="9_Main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in Slide">
  <p:cSld name="7_Main Slid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2"/>
          <p:cNvSpPr>
            <a:spLocks noGrp="1"/>
          </p:cNvSpPr>
          <p:nvPr>
            <p:ph type="pic" idx="2"/>
          </p:nvPr>
        </p:nvSpPr>
        <p:spPr>
          <a:xfrm>
            <a:off x="2283419" y="-1"/>
            <a:ext cx="9910169" cy="114255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in Slide">
  <p:cSld name="10_Main Slide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>
            <a:spLocks noGrp="1"/>
          </p:cNvSpPr>
          <p:nvPr>
            <p:ph type="pic" idx="2"/>
          </p:nvPr>
        </p:nvSpPr>
        <p:spPr>
          <a:xfrm>
            <a:off x="2280543" y="2286000"/>
            <a:ext cx="4953645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4" name="Google Shape;214;p53"/>
          <p:cNvSpPr>
            <a:spLocks noGrp="1"/>
          </p:cNvSpPr>
          <p:nvPr>
            <p:ph type="pic" idx="3"/>
          </p:nvPr>
        </p:nvSpPr>
        <p:spPr>
          <a:xfrm>
            <a:off x="7234188" y="2290961"/>
            <a:ext cx="4953645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5" name="Google Shape;215;p53"/>
          <p:cNvSpPr>
            <a:spLocks noGrp="1"/>
          </p:cNvSpPr>
          <p:nvPr>
            <p:ph type="pic" idx="4"/>
          </p:nvPr>
        </p:nvSpPr>
        <p:spPr>
          <a:xfrm>
            <a:off x="12193560" y="2290961"/>
            <a:ext cx="4953645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laceholder">
  <p:cSld name="16_Placehol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>
            <a:spLocks noGrp="1"/>
          </p:cNvSpPr>
          <p:nvPr>
            <p:ph type="pic" idx="2"/>
          </p:nvPr>
        </p:nvSpPr>
        <p:spPr>
          <a:xfrm>
            <a:off x="0" y="5"/>
            <a:ext cx="12155473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in Slide">
  <p:cSld name="5_Main Slid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>
            <a:spLocks noGrp="1"/>
          </p:cNvSpPr>
          <p:nvPr>
            <p:ph type="pic" idx="2"/>
          </p:nvPr>
        </p:nvSpPr>
        <p:spPr>
          <a:xfrm>
            <a:off x="2283419" y="0"/>
            <a:ext cx="991016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ain Slide">
  <p:cSld name="2_Main Slid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Google Shape;220;p55"/>
          <p:cNvSpPr>
            <a:spLocks noGrp="1"/>
          </p:cNvSpPr>
          <p:nvPr>
            <p:ph type="pic" idx="3"/>
          </p:nvPr>
        </p:nvSpPr>
        <p:spPr>
          <a:xfrm>
            <a:off x="8885402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1" name="Google Shape;221;p55"/>
          <p:cNvSpPr>
            <a:spLocks noGrp="1"/>
          </p:cNvSpPr>
          <p:nvPr>
            <p:ph type="pic" idx="4"/>
          </p:nvPr>
        </p:nvSpPr>
        <p:spPr>
          <a:xfrm>
            <a:off x="15498894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in Slide">
  <p:cSld name="3_Main Slid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6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19820337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in Slide">
  <p:cSld name="11_Main Slid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7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8891158" cy="114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in Slide">
  <p:cSld name="12_Main Slid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8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in Slide">
  <p:cSld name="14_Main Slid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59"/>
          <p:cNvGrpSpPr/>
          <p:nvPr/>
        </p:nvGrpSpPr>
        <p:grpSpPr>
          <a:xfrm>
            <a:off x="13540514" y="3683000"/>
            <a:ext cx="8554710" cy="6350000"/>
            <a:chOff x="0" y="0"/>
            <a:chExt cx="8553594" cy="6350000"/>
          </a:xfrm>
        </p:grpSpPr>
        <p:pic>
          <p:nvPicPr>
            <p:cNvPr id="230" name="Google Shape;230;p59" descr="Imac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8553594" cy="63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5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410" y="324418"/>
              <a:ext cx="7902786" cy="44921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" y="0"/>
                  </a:moveTo>
                  <a:cubicBezTo>
                    <a:pt x="57" y="0"/>
                    <a:pt x="46" y="1"/>
                    <a:pt x="34" y="8"/>
                  </a:cubicBezTo>
                  <a:cubicBezTo>
                    <a:pt x="20" y="16"/>
                    <a:pt x="9" y="35"/>
                    <a:pt x="4" y="59"/>
                  </a:cubicBezTo>
                  <a:cubicBezTo>
                    <a:pt x="0" y="81"/>
                    <a:pt x="0" y="101"/>
                    <a:pt x="0" y="141"/>
                  </a:cubicBezTo>
                  <a:lnTo>
                    <a:pt x="0" y="21457"/>
                  </a:lnTo>
                  <a:cubicBezTo>
                    <a:pt x="0" y="21498"/>
                    <a:pt x="0" y="21519"/>
                    <a:pt x="4" y="21541"/>
                  </a:cubicBezTo>
                  <a:cubicBezTo>
                    <a:pt x="9" y="21565"/>
                    <a:pt x="20" y="21584"/>
                    <a:pt x="34" y="21592"/>
                  </a:cubicBezTo>
                  <a:cubicBezTo>
                    <a:pt x="46" y="21599"/>
                    <a:pt x="57" y="21600"/>
                    <a:pt x="80" y="21600"/>
                  </a:cubicBezTo>
                  <a:lnTo>
                    <a:pt x="21519" y="21600"/>
                  </a:lnTo>
                  <a:cubicBezTo>
                    <a:pt x="21542" y="21600"/>
                    <a:pt x="21554" y="21599"/>
                    <a:pt x="21566" y="21592"/>
                  </a:cubicBezTo>
                  <a:cubicBezTo>
                    <a:pt x="21580" y="21584"/>
                    <a:pt x="21591" y="21565"/>
                    <a:pt x="21596" y="21541"/>
                  </a:cubicBezTo>
                  <a:cubicBezTo>
                    <a:pt x="21600" y="21519"/>
                    <a:pt x="21600" y="21499"/>
                    <a:pt x="21600" y="21459"/>
                  </a:cubicBezTo>
                  <a:lnTo>
                    <a:pt x="21600" y="141"/>
                  </a:lnTo>
                  <a:cubicBezTo>
                    <a:pt x="21600" y="100"/>
                    <a:pt x="21600" y="81"/>
                    <a:pt x="21596" y="59"/>
                  </a:cubicBezTo>
                  <a:cubicBezTo>
                    <a:pt x="21591" y="35"/>
                    <a:pt x="21580" y="16"/>
                    <a:pt x="21566" y="8"/>
                  </a:cubicBezTo>
                  <a:cubicBezTo>
                    <a:pt x="21554" y="1"/>
                    <a:pt x="21542" y="0"/>
                    <a:pt x="21519" y="0"/>
                  </a:cubicBezTo>
                  <a:lnTo>
                    <a:pt x="80" y="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32" name="Google Shape;232;p59"/>
          <p:cNvSpPr>
            <a:spLocks noGrp="1"/>
          </p:cNvSpPr>
          <p:nvPr>
            <p:ph type="pic" idx="2"/>
          </p:nvPr>
        </p:nvSpPr>
        <p:spPr>
          <a:xfrm>
            <a:off x="13607367" y="3751735"/>
            <a:ext cx="8421015" cy="507722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in Slide">
  <p:cSld name="15_Main Slid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60" descr="macboo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3419" y="3683000"/>
            <a:ext cx="10682943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60"/>
          <p:cNvSpPr>
            <a:spLocks noGrp="1"/>
          </p:cNvSpPr>
          <p:nvPr>
            <p:ph type="pic" idx="2"/>
          </p:nvPr>
        </p:nvSpPr>
        <p:spPr>
          <a:xfrm>
            <a:off x="3194669" y="3791948"/>
            <a:ext cx="8861785" cy="598316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in Slide">
  <p:cSld name="16_Main Slid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61" descr="ip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3419" y="3683000"/>
            <a:ext cx="9186622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61"/>
          <p:cNvSpPr>
            <a:spLocks noGrp="1"/>
          </p:cNvSpPr>
          <p:nvPr>
            <p:ph type="pic" idx="2"/>
          </p:nvPr>
        </p:nvSpPr>
        <p:spPr>
          <a:xfrm>
            <a:off x="2373255" y="3776656"/>
            <a:ext cx="9008252" cy="61626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in Slide">
  <p:cSld name="19_Main Slid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>
            <a:spLocks noGrp="1"/>
          </p:cNvSpPr>
          <p:nvPr>
            <p:ph type="pic" idx="2"/>
          </p:nvPr>
        </p:nvSpPr>
        <p:spPr>
          <a:xfrm>
            <a:off x="11932485" y="2384528"/>
            <a:ext cx="4257039" cy="89463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in Slide">
  <p:cSld name="20_Main Slide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3"/>
          <p:cNvSpPr>
            <a:spLocks noGrp="1"/>
          </p:cNvSpPr>
          <p:nvPr>
            <p:ph type="pic" idx="2"/>
          </p:nvPr>
        </p:nvSpPr>
        <p:spPr>
          <a:xfrm>
            <a:off x="2423585" y="2390076"/>
            <a:ext cx="4254832" cy="89358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3" name="Google Shape;243;p63"/>
          <p:cNvSpPr>
            <a:spLocks noGrp="1"/>
          </p:cNvSpPr>
          <p:nvPr>
            <p:ph type="pic" idx="3"/>
          </p:nvPr>
        </p:nvSpPr>
        <p:spPr>
          <a:xfrm>
            <a:off x="8038143" y="2400585"/>
            <a:ext cx="4254832" cy="89358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ortfolio Three">
  <p:cSld name="5_Portfolio Thre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>
            <a:spLocks noGrp="1"/>
          </p:cNvSpPr>
          <p:nvPr>
            <p:ph type="pic" idx="2"/>
          </p:nvPr>
        </p:nvSpPr>
        <p:spPr>
          <a:xfrm>
            <a:off x="13445270" y="0"/>
            <a:ext cx="1094190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Main Slide">
  <p:cSld name="21_Main Slid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4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9910169" cy="91395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 27">
  <p:cSld name="M 27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5"/>
          <p:cNvSpPr>
            <a:spLocks noGrp="1"/>
          </p:cNvSpPr>
          <p:nvPr>
            <p:ph type="pic" idx="2"/>
          </p:nvPr>
        </p:nvSpPr>
        <p:spPr>
          <a:xfrm>
            <a:off x="2" y="10164278"/>
            <a:ext cx="24387176" cy="25865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0" rIns="91425" bIns="1828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176"/>
              </a:buClr>
              <a:buSzPts val="2664"/>
              <a:buFont typeface="Helvetica Neue"/>
              <a:buNone/>
              <a:defRPr sz="2664" b="0" i="0" u="none" strike="noStrike" cap="none">
                <a:solidFill>
                  <a:srgbClr val="5661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" name="Google Shape;248;p65"/>
          <p:cNvSpPr txBox="1">
            <a:spLocks noGrp="1"/>
          </p:cNvSpPr>
          <p:nvPr>
            <p:ph type="body" idx="1"/>
          </p:nvPr>
        </p:nvSpPr>
        <p:spPr>
          <a:xfrm>
            <a:off x="1016136" y="2356863"/>
            <a:ext cx="22318541" cy="46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196"/>
              <a:buFont typeface="Helvetica Neue"/>
              <a:buNone/>
              <a:defRPr sz="3196" b="0" i="0" u="none" strike="noStrike" cap="non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6"/>
              <a:buFont typeface="Helvetica Neue"/>
              <a:buNone/>
              <a:defRPr sz="319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4"/>
              <a:buFont typeface="Helvetica Neue"/>
              <a:buNone/>
              <a:defRPr sz="2664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Google Shape;249;p65"/>
          <p:cNvSpPr txBox="1">
            <a:spLocks noGrp="1"/>
          </p:cNvSpPr>
          <p:nvPr>
            <p:ph type="title"/>
          </p:nvPr>
        </p:nvSpPr>
        <p:spPr>
          <a:xfrm>
            <a:off x="1016136" y="910177"/>
            <a:ext cx="22318541" cy="132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95A9"/>
              </a:buClr>
              <a:buSzPts val="9586"/>
              <a:buFont typeface="Helvetica Neue"/>
              <a:buNone/>
              <a:defRPr sz="9586" b="0" i="0" u="none" strike="noStrike" cap="none">
                <a:solidFill>
                  <a:srgbClr val="8995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Blank Slide_Left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">
  <p:cSld name="Left 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1"/>
          <p:cNvSpPr>
            <a:spLocks noGrp="1"/>
          </p:cNvSpPr>
          <p:nvPr>
            <p:ph type="pic" idx="2"/>
          </p:nvPr>
        </p:nvSpPr>
        <p:spPr>
          <a:xfrm>
            <a:off x="12193588" y="-2"/>
            <a:ext cx="12193588" cy="137414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in Blank Slide_Left">
  <p:cSld name="3_Main Blank Slide_Le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12"/>
          <p:cNvSpPr>
            <a:spLocks noGrp="1"/>
          </p:cNvSpPr>
          <p:nvPr>
            <p:ph type="pic" idx="2"/>
          </p:nvPr>
        </p:nvSpPr>
        <p:spPr>
          <a:xfrm>
            <a:off x="-2" y="2793206"/>
            <a:ext cx="5080663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35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D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6" descr="title background.jpg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2" y="-37884"/>
            <a:ext cx="243871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6"/>
          <p:cNvSpPr/>
          <p:nvPr/>
        </p:nvSpPr>
        <p:spPr>
          <a:xfrm>
            <a:off x="5473356" y="0"/>
            <a:ext cx="8913146" cy="10557948"/>
          </a:xfrm>
          <a:custGeom>
            <a:avLst/>
            <a:gdLst/>
            <a:ahLst/>
            <a:cxnLst/>
            <a:rect l="l" t="t" r="r" b="b"/>
            <a:pathLst>
              <a:path w="344982" h="408697" extrusionOk="0">
                <a:moveTo>
                  <a:pt x="172491" y="69967"/>
                </a:moveTo>
                <a:cubicBezTo>
                  <a:pt x="162729" y="69926"/>
                  <a:pt x="152967" y="71299"/>
                  <a:pt x="143204" y="74085"/>
                </a:cubicBezTo>
                <a:cubicBezTo>
                  <a:pt x="123679" y="79658"/>
                  <a:pt x="107321" y="90924"/>
                  <a:pt x="94129" y="107885"/>
                </a:cubicBezTo>
                <a:cubicBezTo>
                  <a:pt x="80936" y="124845"/>
                  <a:pt x="74076" y="147540"/>
                  <a:pt x="73549" y="175969"/>
                </a:cubicBezTo>
                <a:lnTo>
                  <a:pt x="73549" y="232729"/>
                </a:lnTo>
                <a:cubicBezTo>
                  <a:pt x="74076" y="261277"/>
                  <a:pt x="80936" y="284116"/>
                  <a:pt x="94129" y="301245"/>
                </a:cubicBezTo>
                <a:cubicBezTo>
                  <a:pt x="107321" y="318374"/>
                  <a:pt x="123679" y="329793"/>
                  <a:pt x="143204" y="335503"/>
                </a:cubicBezTo>
                <a:cubicBezTo>
                  <a:pt x="162729" y="341212"/>
                  <a:pt x="182254" y="341212"/>
                  <a:pt x="201778" y="335503"/>
                </a:cubicBezTo>
                <a:cubicBezTo>
                  <a:pt x="221303" y="329793"/>
                  <a:pt x="237661" y="318374"/>
                  <a:pt x="250854" y="301245"/>
                </a:cubicBezTo>
                <a:cubicBezTo>
                  <a:pt x="264046" y="284116"/>
                  <a:pt x="270906" y="261277"/>
                  <a:pt x="271434" y="232729"/>
                </a:cubicBezTo>
                <a:lnTo>
                  <a:pt x="271434" y="175969"/>
                </a:lnTo>
                <a:cubicBezTo>
                  <a:pt x="270906" y="147864"/>
                  <a:pt x="264046" y="125331"/>
                  <a:pt x="250854" y="108370"/>
                </a:cubicBezTo>
                <a:cubicBezTo>
                  <a:pt x="237661" y="91410"/>
                  <a:pt x="221303" y="80062"/>
                  <a:pt x="201778" y="74328"/>
                </a:cubicBezTo>
                <a:cubicBezTo>
                  <a:pt x="192016" y="71461"/>
                  <a:pt x="182254" y="70007"/>
                  <a:pt x="172491" y="69967"/>
                </a:cubicBezTo>
                <a:close/>
                <a:moveTo>
                  <a:pt x="172491" y="1"/>
                </a:moveTo>
                <a:cubicBezTo>
                  <a:pt x="189510" y="14"/>
                  <a:pt x="206529" y="2374"/>
                  <a:pt x="223549" y="7080"/>
                </a:cubicBezTo>
                <a:cubicBezTo>
                  <a:pt x="257587" y="16492"/>
                  <a:pt x="286105" y="35275"/>
                  <a:pt x="309104" y="63430"/>
                </a:cubicBezTo>
                <a:cubicBezTo>
                  <a:pt x="332103" y="91585"/>
                  <a:pt x="344063" y="129098"/>
                  <a:pt x="344982" y="175969"/>
                </a:cubicBezTo>
                <a:lnTo>
                  <a:pt x="344982" y="232729"/>
                </a:lnTo>
                <a:cubicBezTo>
                  <a:pt x="344063" y="279600"/>
                  <a:pt x="332103" y="317112"/>
                  <a:pt x="309104" y="345267"/>
                </a:cubicBezTo>
                <a:cubicBezTo>
                  <a:pt x="286105" y="373422"/>
                  <a:pt x="257587" y="392206"/>
                  <a:pt x="223549" y="401618"/>
                </a:cubicBezTo>
                <a:cubicBezTo>
                  <a:pt x="189510" y="411030"/>
                  <a:pt x="155472" y="411057"/>
                  <a:pt x="121434" y="401699"/>
                </a:cubicBezTo>
                <a:cubicBezTo>
                  <a:pt x="87396" y="392341"/>
                  <a:pt x="58877" y="373584"/>
                  <a:pt x="35878" y="345429"/>
                </a:cubicBezTo>
                <a:cubicBezTo>
                  <a:pt x="12879" y="317274"/>
                  <a:pt x="920" y="279707"/>
                  <a:pt x="0" y="232729"/>
                </a:cubicBezTo>
                <a:lnTo>
                  <a:pt x="0" y="175969"/>
                </a:lnTo>
                <a:cubicBezTo>
                  <a:pt x="920" y="128990"/>
                  <a:pt x="12879" y="91423"/>
                  <a:pt x="35878" y="63268"/>
                </a:cubicBezTo>
                <a:cubicBezTo>
                  <a:pt x="58877" y="35113"/>
                  <a:pt x="87396" y="16357"/>
                  <a:pt x="121434" y="6999"/>
                </a:cubicBezTo>
                <a:cubicBezTo>
                  <a:pt x="138453" y="2320"/>
                  <a:pt x="155472" y="-13"/>
                  <a:pt x="172491" y="1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66"/>
          <p:cNvSpPr/>
          <p:nvPr/>
        </p:nvSpPr>
        <p:spPr>
          <a:xfrm>
            <a:off x="1" y="3424676"/>
            <a:ext cx="8230726" cy="10291324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66"/>
          <p:cNvSpPr txBox="1"/>
          <p:nvPr/>
        </p:nvSpPr>
        <p:spPr>
          <a:xfrm>
            <a:off x="471692" y="5558016"/>
            <a:ext cx="175237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lang="en-US" sz="8000" b="1" i="0" u="none" strike="noStrike" cap="none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| Basic </a:t>
            </a:r>
            <a:r>
              <a:rPr lang="en-US" sz="8000" b="1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 Analysis</a:t>
            </a:r>
            <a:endParaRPr sz="8000" b="1" dirty="0"/>
          </a:p>
        </p:txBody>
      </p:sp>
      <p:sp>
        <p:nvSpPr>
          <p:cNvPr id="260" name="Google Shape;260;p66"/>
          <p:cNvSpPr txBox="1"/>
          <p:nvPr/>
        </p:nvSpPr>
        <p:spPr>
          <a:xfrm>
            <a:off x="8994935" y="10628084"/>
            <a:ext cx="638460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by </a:t>
            </a:r>
            <a:r>
              <a:rPr lang="en-US" sz="4400" b="1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Aviv Lo</a:t>
            </a:r>
            <a:endParaRPr b="1" dirty="0"/>
          </a:p>
        </p:txBody>
      </p:sp>
      <p:sp>
        <p:nvSpPr>
          <p:cNvPr id="9" name="Google Shape;258;p66">
            <a:extLst>
              <a:ext uri="{FF2B5EF4-FFF2-40B4-BE49-F238E27FC236}">
                <a16:creationId xmlns:a16="http://schemas.microsoft.com/office/drawing/2014/main" id="{472937B5-3521-4F9A-B935-E6951F963F58}"/>
              </a:ext>
            </a:extLst>
          </p:cNvPr>
          <p:cNvSpPr/>
          <p:nvPr/>
        </p:nvSpPr>
        <p:spPr>
          <a:xfrm>
            <a:off x="11831782" y="4599708"/>
            <a:ext cx="7446156" cy="9151359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258;p66">
            <a:extLst>
              <a:ext uri="{FF2B5EF4-FFF2-40B4-BE49-F238E27FC236}">
                <a16:creationId xmlns:a16="http://schemas.microsoft.com/office/drawing/2014/main" id="{4D559DC7-39F0-4C55-92C0-910C595508C8}"/>
              </a:ext>
            </a:extLst>
          </p:cNvPr>
          <p:cNvSpPr/>
          <p:nvPr/>
        </p:nvSpPr>
        <p:spPr>
          <a:xfrm>
            <a:off x="16156448" y="-468452"/>
            <a:ext cx="8230726" cy="10291324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Machine Learning Family Tree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02" name="Picture 6" descr="Machine Learning Types #2. Supervised Learning | by Rajesh Khadka | Towards  Data Science">
            <a:extLst>
              <a:ext uri="{FF2B5EF4-FFF2-40B4-BE49-F238E27FC236}">
                <a16:creationId xmlns:a16="http://schemas.microsoft.com/office/drawing/2014/main" id="{E373231D-2BEA-41B3-8BBC-F05F9065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48" y="2260092"/>
            <a:ext cx="15513875" cy="1109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Types of NLP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DE53677-FA0A-459A-8EDA-A3E0A9FA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41" y="3516630"/>
            <a:ext cx="18531292" cy="85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58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8"/>
          <p:cNvSpPr txBox="1"/>
          <p:nvPr/>
        </p:nvSpPr>
        <p:spPr>
          <a:xfrm>
            <a:off x="5296590" y="3409951"/>
            <a:ext cx="499170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 dirty="0">
                <a:latin typeface="Lato"/>
                <a:ea typeface="Lato"/>
                <a:cs typeface="Lato"/>
                <a:sym typeface="Lato"/>
              </a:rPr>
              <a:t>3</a:t>
            </a:r>
            <a:endParaRPr sz="30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78"/>
          <p:cNvSpPr/>
          <p:nvPr/>
        </p:nvSpPr>
        <p:spPr>
          <a:xfrm rot="5400000">
            <a:off x="8250286" y="1961534"/>
            <a:ext cx="8667756" cy="9507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78"/>
          <p:cNvSpPr txBox="1"/>
          <p:nvPr/>
        </p:nvSpPr>
        <p:spPr>
          <a:xfrm>
            <a:off x="9814977" y="6364100"/>
            <a:ext cx="72585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Text Analysis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5388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Process &amp; Techniques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Text mining process and techniques. | Download Scientific Diagram">
            <a:extLst>
              <a:ext uri="{FF2B5EF4-FFF2-40B4-BE49-F238E27FC236}">
                <a16:creationId xmlns:a16="http://schemas.microsoft.com/office/drawing/2014/main" id="{31C83F89-A70B-4169-B4BE-B1417A85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30" y="3397758"/>
            <a:ext cx="19777314" cy="805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Process &amp; Techniques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Working with text data | Machine Learning in Java - Second Edition">
            <a:extLst>
              <a:ext uri="{FF2B5EF4-FFF2-40B4-BE49-F238E27FC236}">
                <a16:creationId xmlns:a16="http://schemas.microsoft.com/office/drawing/2014/main" id="{1353FB2C-724E-4FBA-9290-442D2754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35" y="4231766"/>
            <a:ext cx="17652690" cy="597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49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Goals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90" name="Picture 2" descr="text analysis natural language processing difference pure speech technology conversational ai">
            <a:extLst>
              <a:ext uri="{FF2B5EF4-FFF2-40B4-BE49-F238E27FC236}">
                <a16:creationId xmlns:a16="http://schemas.microsoft.com/office/drawing/2014/main" id="{EE41F1BE-9AE6-49DA-A966-39D128D3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06" y="3187922"/>
            <a:ext cx="17657763" cy="875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9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 dirty="0">
                <a:latin typeface="Century Gothic"/>
                <a:ea typeface="Century Gothic"/>
                <a:cs typeface="Century Gothic"/>
                <a:sym typeface="Century Gothic"/>
              </a:rPr>
              <a:t>Example: Word Cloud &amp; Word Frequency</a:t>
            </a:r>
            <a:endParaRPr sz="85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AA93382-2A46-416A-84CE-C0B0B686E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638" y="2757295"/>
            <a:ext cx="15719898" cy="104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04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>
                <a:latin typeface="Century Gothic"/>
                <a:ea typeface="Century Gothic"/>
                <a:cs typeface="Century Gothic"/>
                <a:sym typeface="Century Gothic"/>
              </a:rPr>
              <a:t>Example: Word Frequency + Sentiment Analysis </a:t>
            </a:r>
            <a:endParaRPr sz="7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2995C1E-D857-4CD7-89F4-41581747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731" y="2644155"/>
            <a:ext cx="15583712" cy="1038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5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Example: Tweet Sentiment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CA2BA26-3598-49B8-9F7A-28503DB3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50" y="2546872"/>
            <a:ext cx="15729674" cy="104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240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Examples: Covid Sentiment Map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04771-B5CC-4401-BA0B-2B622A5D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10" y="2217872"/>
            <a:ext cx="20571954" cy="103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7"/>
          <p:cNvSpPr/>
          <p:nvPr/>
        </p:nvSpPr>
        <p:spPr>
          <a:xfrm>
            <a:off x="1589" y="3238500"/>
            <a:ext cx="6098381" cy="4710113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67"/>
          <p:cNvSpPr/>
          <p:nvPr/>
        </p:nvSpPr>
        <p:spPr>
          <a:xfrm>
            <a:off x="6096795" y="3238500"/>
            <a:ext cx="6099969" cy="48545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67"/>
          <p:cNvSpPr/>
          <p:nvPr/>
        </p:nvSpPr>
        <p:spPr>
          <a:xfrm>
            <a:off x="12193589" y="3238500"/>
            <a:ext cx="6134899" cy="471170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67"/>
          <p:cNvSpPr/>
          <p:nvPr/>
        </p:nvSpPr>
        <p:spPr>
          <a:xfrm>
            <a:off x="18326900" y="3238500"/>
            <a:ext cx="6099969" cy="4746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67"/>
          <p:cNvSpPr/>
          <p:nvPr/>
        </p:nvSpPr>
        <p:spPr>
          <a:xfrm>
            <a:off x="1589" y="7937500"/>
            <a:ext cx="6098381" cy="471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67"/>
          <p:cNvSpPr/>
          <p:nvPr/>
        </p:nvSpPr>
        <p:spPr>
          <a:xfrm>
            <a:off x="18312609" y="7959726"/>
            <a:ext cx="6096794" cy="4711700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67"/>
          <p:cNvSpPr/>
          <p:nvPr/>
        </p:nvSpPr>
        <p:spPr>
          <a:xfrm>
            <a:off x="12195177" y="7937500"/>
            <a:ext cx="6122197" cy="471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67"/>
          <p:cNvSpPr/>
          <p:nvPr/>
        </p:nvSpPr>
        <p:spPr>
          <a:xfrm>
            <a:off x="6084093" y="7985126"/>
            <a:ext cx="6098381" cy="4641850"/>
          </a:xfrm>
          <a:prstGeom prst="rect">
            <a:avLst/>
          </a:prstGeom>
          <a:blipFill rotWithShape="1">
            <a:blip r:embed="rId6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3" name="Google Shape;273;p67"/>
          <p:cNvGrpSpPr/>
          <p:nvPr/>
        </p:nvGrpSpPr>
        <p:grpSpPr>
          <a:xfrm>
            <a:off x="506480" y="8931276"/>
            <a:ext cx="5498228" cy="2840038"/>
            <a:chOff x="7" y="28"/>
            <a:chExt cx="3462" cy="1789"/>
          </a:xfrm>
        </p:grpSpPr>
        <p:sp>
          <p:nvSpPr>
            <p:cNvPr id="274" name="Google Shape;274;p67"/>
            <p:cNvSpPr/>
            <p:nvPr/>
          </p:nvSpPr>
          <p:spPr>
            <a:xfrm>
              <a:off x="14" y="28"/>
              <a:ext cx="2488" cy="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9AAC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Topic 1</a:t>
              </a:r>
              <a:endParaRPr/>
            </a:p>
          </p:txBody>
        </p:sp>
        <p:sp>
          <p:nvSpPr>
            <p:cNvPr id="275" name="Google Shape;275;p67"/>
            <p:cNvSpPr/>
            <p:nvPr/>
          </p:nvSpPr>
          <p:spPr>
            <a:xfrm>
              <a:off x="7" y="713"/>
              <a:ext cx="3462" cy="1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is R?</a:t>
              </a:r>
              <a:endParaRPr sz="2600" b="1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6" name="Google Shape;276;p67"/>
            <p:cNvSpPr/>
            <p:nvPr/>
          </p:nvSpPr>
          <p:spPr>
            <a:xfrm>
              <a:off x="41" y="476"/>
              <a:ext cx="1552" cy="40"/>
            </a:xfrm>
            <a:prstGeom prst="rect">
              <a:avLst/>
            </a:prstGeom>
            <a:solidFill>
              <a:srgbClr val="29AAC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 i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7" name="Google Shape;277;p67"/>
          <p:cNvGrpSpPr/>
          <p:nvPr/>
        </p:nvGrpSpPr>
        <p:grpSpPr>
          <a:xfrm>
            <a:off x="6599626" y="3959225"/>
            <a:ext cx="5420924" cy="2922588"/>
            <a:chOff x="6599626" y="3959225"/>
            <a:chExt cx="5420924" cy="2922588"/>
          </a:xfrm>
        </p:grpSpPr>
        <p:grpSp>
          <p:nvGrpSpPr>
            <p:cNvPr id="278" name="Google Shape;278;p67"/>
            <p:cNvGrpSpPr/>
            <p:nvPr/>
          </p:nvGrpSpPr>
          <p:grpSpPr>
            <a:xfrm>
              <a:off x="6636615" y="3959225"/>
              <a:ext cx="3951802" cy="819150"/>
              <a:chOff x="28" y="0"/>
              <a:chExt cx="2488" cy="516"/>
            </a:xfrm>
          </p:grpSpPr>
          <p:sp>
            <p:nvSpPr>
              <p:cNvPr id="279" name="Google Shape;279;p67"/>
              <p:cNvSpPr/>
              <p:nvPr/>
            </p:nvSpPr>
            <p:spPr>
              <a:xfrm>
                <a:off x="28" y="0"/>
                <a:ext cx="2488" cy="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29AAC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Topic 2</a:t>
                </a:r>
                <a:endParaRPr/>
              </a:p>
            </p:txBody>
          </p:sp>
          <p:sp>
            <p:nvSpPr>
              <p:cNvPr id="280" name="Google Shape;280;p67"/>
              <p:cNvSpPr/>
              <p:nvPr/>
            </p:nvSpPr>
            <p:spPr>
              <a:xfrm>
                <a:off x="41" y="476"/>
                <a:ext cx="1552" cy="40"/>
              </a:xfrm>
              <a:prstGeom prst="rect">
                <a:avLst/>
              </a:prstGeom>
              <a:solidFill>
                <a:srgbClr val="29AAC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00" i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1" name="Google Shape;281;p67"/>
            <p:cNvSpPr/>
            <p:nvPr/>
          </p:nvSpPr>
          <p:spPr>
            <a:xfrm>
              <a:off x="6599626" y="5129213"/>
              <a:ext cx="5420924" cy="17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AI/ML/NLP Explained</a:t>
              </a:r>
              <a:endParaRPr sz="2600" b="1" i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2" name="Google Shape;282;p67"/>
          <p:cNvGrpSpPr/>
          <p:nvPr/>
        </p:nvGrpSpPr>
        <p:grpSpPr>
          <a:xfrm>
            <a:off x="12843438" y="8785226"/>
            <a:ext cx="5387751" cy="2984213"/>
            <a:chOff x="12843438" y="8785226"/>
            <a:chExt cx="5387751" cy="2984213"/>
          </a:xfrm>
        </p:grpSpPr>
        <p:grpSp>
          <p:nvGrpSpPr>
            <p:cNvPr id="283" name="Google Shape;283;p67"/>
            <p:cNvGrpSpPr/>
            <p:nvPr/>
          </p:nvGrpSpPr>
          <p:grpSpPr>
            <a:xfrm>
              <a:off x="12898531" y="8785226"/>
              <a:ext cx="3951802" cy="819150"/>
              <a:chOff x="28" y="0"/>
              <a:chExt cx="2488" cy="516"/>
            </a:xfrm>
          </p:grpSpPr>
          <p:sp>
            <p:nvSpPr>
              <p:cNvPr id="284" name="Google Shape;284;p67"/>
              <p:cNvSpPr/>
              <p:nvPr/>
            </p:nvSpPr>
            <p:spPr>
              <a:xfrm>
                <a:off x="28" y="0"/>
                <a:ext cx="2488" cy="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29AAC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Topic 3</a:t>
                </a:r>
                <a:endParaRPr/>
              </a:p>
            </p:txBody>
          </p:sp>
          <p:sp>
            <p:nvSpPr>
              <p:cNvPr id="285" name="Google Shape;285;p67"/>
              <p:cNvSpPr/>
              <p:nvPr/>
            </p:nvSpPr>
            <p:spPr>
              <a:xfrm>
                <a:off x="41" y="476"/>
                <a:ext cx="1552" cy="40"/>
              </a:xfrm>
              <a:prstGeom prst="rect">
                <a:avLst/>
              </a:prstGeom>
              <a:solidFill>
                <a:srgbClr val="29AAC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00" i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6" name="Google Shape;286;p67"/>
            <p:cNvSpPr/>
            <p:nvPr/>
          </p:nvSpPr>
          <p:spPr>
            <a:xfrm>
              <a:off x="12843438" y="10016838"/>
              <a:ext cx="5387751" cy="17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Text Analysis</a:t>
              </a:r>
              <a:endParaRPr sz="2600" b="1" i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7" name="Google Shape;287;p67"/>
          <p:cNvGrpSpPr/>
          <p:nvPr/>
        </p:nvGrpSpPr>
        <p:grpSpPr>
          <a:xfrm>
            <a:off x="18872003" y="3959225"/>
            <a:ext cx="5041635" cy="2926058"/>
            <a:chOff x="18872003" y="3959225"/>
            <a:chExt cx="5041635" cy="2926058"/>
          </a:xfrm>
        </p:grpSpPr>
        <p:grpSp>
          <p:nvGrpSpPr>
            <p:cNvPr id="288" name="Google Shape;288;p67"/>
            <p:cNvGrpSpPr/>
            <p:nvPr/>
          </p:nvGrpSpPr>
          <p:grpSpPr>
            <a:xfrm>
              <a:off x="18919114" y="3959225"/>
              <a:ext cx="3951802" cy="819150"/>
              <a:chOff x="28" y="0"/>
              <a:chExt cx="2488" cy="516"/>
            </a:xfrm>
          </p:grpSpPr>
          <p:sp>
            <p:nvSpPr>
              <p:cNvPr id="289" name="Google Shape;289;p67"/>
              <p:cNvSpPr/>
              <p:nvPr/>
            </p:nvSpPr>
            <p:spPr>
              <a:xfrm>
                <a:off x="28" y="0"/>
                <a:ext cx="2488" cy="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29AAC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Topic 4</a:t>
                </a:r>
                <a:endParaRPr/>
              </a:p>
            </p:txBody>
          </p:sp>
          <p:sp>
            <p:nvSpPr>
              <p:cNvPr id="290" name="Google Shape;290;p67"/>
              <p:cNvSpPr/>
              <p:nvPr/>
            </p:nvSpPr>
            <p:spPr>
              <a:xfrm>
                <a:off x="41" y="476"/>
                <a:ext cx="1552" cy="40"/>
              </a:xfrm>
              <a:prstGeom prst="rect">
                <a:avLst/>
              </a:prstGeom>
              <a:solidFill>
                <a:srgbClr val="29AAC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00" i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91" name="Google Shape;291;p67"/>
            <p:cNvSpPr/>
            <p:nvPr/>
          </p:nvSpPr>
          <p:spPr>
            <a:xfrm>
              <a:off x="18872003" y="5132683"/>
              <a:ext cx="5041635" cy="17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 Basics</a:t>
              </a:r>
              <a:endParaRPr sz="2600" b="1" i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2" name="Google Shape;292;p67"/>
          <p:cNvSpPr txBox="1"/>
          <p:nvPr/>
        </p:nvSpPr>
        <p:spPr>
          <a:xfrm>
            <a:off x="5355733" y="495637"/>
            <a:ext cx="1368953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 of Contents</a:t>
            </a:r>
            <a:endParaRPr sz="60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8"/>
          <p:cNvSpPr txBox="1"/>
          <p:nvPr/>
        </p:nvSpPr>
        <p:spPr>
          <a:xfrm>
            <a:off x="5296590" y="3409951"/>
            <a:ext cx="499170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30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78"/>
          <p:cNvSpPr/>
          <p:nvPr/>
        </p:nvSpPr>
        <p:spPr>
          <a:xfrm rot="5400000">
            <a:off x="8250286" y="1961534"/>
            <a:ext cx="8667756" cy="9507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78"/>
          <p:cNvSpPr txBox="1"/>
          <p:nvPr/>
        </p:nvSpPr>
        <p:spPr>
          <a:xfrm>
            <a:off x="9814977" y="6364100"/>
            <a:ext cx="72585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 Basics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8"/>
          <p:cNvSpPr txBox="1"/>
          <p:nvPr/>
        </p:nvSpPr>
        <p:spPr>
          <a:xfrm>
            <a:off x="3060238" y="120725"/>
            <a:ext cx="18266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 Basics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83" name="Google Shape;783;p108"/>
          <p:cNvGrpSpPr/>
          <p:nvPr/>
        </p:nvGrpSpPr>
        <p:grpSpPr>
          <a:xfrm>
            <a:off x="3103178" y="1722531"/>
            <a:ext cx="18180819" cy="10427135"/>
            <a:chOff x="419803" y="3654375"/>
            <a:chExt cx="11869700" cy="7834650"/>
          </a:xfrm>
        </p:grpSpPr>
        <p:pic>
          <p:nvPicPr>
            <p:cNvPr id="784" name="Google Shape;784;p108"/>
            <p:cNvPicPr preferRelativeResize="0"/>
            <p:nvPr/>
          </p:nvPicPr>
          <p:blipFill rotWithShape="1">
            <a:blip r:embed="rId3">
              <a:alphaModFix/>
            </a:blip>
            <a:srcRect t="17029" b="16963"/>
            <a:stretch/>
          </p:blipFill>
          <p:spPr>
            <a:xfrm>
              <a:off x="419803" y="3654375"/>
              <a:ext cx="11869700" cy="78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108"/>
            <p:cNvSpPr txBox="1"/>
            <p:nvPr/>
          </p:nvSpPr>
          <p:spPr>
            <a:xfrm>
              <a:off x="2137109" y="4255397"/>
              <a:ext cx="8435100" cy="6989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Data Types</a:t>
              </a:r>
            </a:p>
            <a:p>
              <a:pPr marL="914400" lvl="1" indent="-387350">
                <a:lnSpc>
                  <a:spcPct val="150000"/>
                </a:lnSpc>
                <a:buClr>
                  <a:srgbClr val="00FF00"/>
                </a:buClr>
                <a:buSzPts val="2500"/>
                <a:buFont typeface="Arial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Character &amp; Double &amp; Integer &amp; Logical &amp; Complex</a:t>
              </a:r>
            </a:p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Data Structures</a:t>
              </a:r>
            </a:p>
            <a:p>
              <a:pPr marL="914400" lvl="1" indent="-387350">
                <a:lnSpc>
                  <a:spcPct val="150000"/>
                </a:lnSpc>
                <a:buClr>
                  <a:srgbClr val="00FF00"/>
                </a:buClr>
                <a:buSzPts val="2500"/>
                <a:buFont typeface="Arial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Matrix &amp; Data Frame</a:t>
              </a:r>
            </a:p>
            <a:p>
              <a:pPr marL="914400" lvl="1" indent="-387350">
                <a:lnSpc>
                  <a:spcPct val="150000"/>
                </a:lnSpc>
                <a:buClr>
                  <a:srgbClr val="00FF00"/>
                </a:buClr>
                <a:buSzPts val="2500"/>
                <a:buFont typeface="Arial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List &amp; Vector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Factor</a:t>
              </a:r>
            </a:p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Variable Assignment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x </a:t>
              </a:r>
              <a:r>
                <a:rPr lang="en-US" sz="2500" dirty="0">
                  <a:solidFill>
                    <a:srgbClr val="00FF00"/>
                  </a:solidFill>
                  <a:sym typeface="Wingdings" panose="05000000000000000000" pitchFamily="2" charset="2"/>
                </a:rPr>
                <a:t></a:t>
              </a:r>
              <a:r>
                <a:rPr lang="en-US" sz="2500" dirty="0">
                  <a:solidFill>
                    <a:srgbClr val="00FF00"/>
                  </a:solidFill>
                </a:rPr>
                <a:t> 1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y </a:t>
              </a:r>
              <a:r>
                <a:rPr lang="en-US" sz="2500" dirty="0">
                  <a:solidFill>
                    <a:srgbClr val="00FF00"/>
                  </a:solidFill>
                  <a:sym typeface="Wingdings" panose="05000000000000000000" pitchFamily="2" charset="2"/>
                </a:rPr>
                <a:t> c(“apple”, ”orange”)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 err="1">
                  <a:solidFill>
                    <a:srgbClr val="00FF00"/>
                  </a:solidFill>
                  <a:sym typeface="Wingdings" panose="05000000000000000000" pitchFamily="2" charset="2"/>
                </a:rPr>
                <a:t>car_speeds</a:t>
              </a:r>
              <a:r>
                <a:rPr lang="en-US" sz="2500" dirty="0">
                  <a:solidFill>
                    <a:srgbClr val="00FF00"/>
                  </a:solidFill>
                  <a:sym typeface="Wingdings" panose="05000000000000000000" pitchFamily="2" charset="2"/>
                </a:rPr>
                <a:t> &lt;- read.csv(file = ‘./car-speeds.csv') </a:t>
              </a:r>
              <a:endParaRPr lang="en-US" sz="2500" dirty="0">
                <a:solidFill>
                  <a:srgbClr val="00FF00"/>
                </a:solidFill>
              </a:endParaRP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Accessing Data Frame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Data_Frame[row, col]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Data_Frame$Column_Name</a:t>
              </a: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endParaRPr lang="en-US" sz="2500" dirty="0">
                <a:solidFill>
                  <a:srgbClr val="00FF00"/>
                </a:solidFill>
              </a:endParaRPr>
            </a:p>
            <a:p>
              <a:pPr marL="52705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</a:pPr>
              <a:endParaRPr lang="en-US" sz="2500" dirty="0">
                <a:solidFill>
                  <a:srgbClr val="00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183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8"/>
          <p:cNvSpPr txBox="1"/>
          <p:nvPr/>
        </p:nvSpPr>
        <p:spPr>
          <a:xfrm>
            <a:off x="3060238" y="120725"/>
            <a:ext cx="18266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 Basics: Data Structure Examples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ABB576F8-398E-4699-9489-D94AA6B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900" y="3104168"/>
            <a:ext cx="3065183" cy="528035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841940A-745B-49C8-A466-FF7A0CF6F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477" y="3253149"/>
            <a:ext cx="2493572" cy="513528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4A80A52-0A83-4F33-8CEB-84347DB22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2484" y="9987363"/>
            <a:ext cx="6022832" cy="273128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AB0955B-127A-40AF-8D3B-8D06195EF4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67" t="75703"/>
          <a:stretch/>
        </p:blipFill>
        <p:spPr>
          <a:xfrm>
            <a:off x="3060238" y="9987363"/>
            <a:ext cx="6756931" cy="253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BAA2FF-2A88-4DD8-9CE1-E689D4F56A7B}"/>
              </a:ext>
            </a:extLst>
          </p:cNvPr>
          <p:cNvSpPr txBox="1"/>
          <p:nvPr/>
        </p:nvSpPr>
        <p:spPr>
          <a:xfrm>
            <a:off x="6227825" y="2396282"/>
            <a:ext cx="20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2BF7D-A97B-4919-BF94-3248528D3E9B}"/>
              </a:ext>
            </a:extLst>
          </p:cNvPr>
          <p:cNvSpPr txBox="1"/>
          <p:nvPr/>
        </p:nvSpPr>
        <p:spPr>
          <a:xfrm>
            <a:off x="15121889" y="2293978"/>
            <a:ext cx="3285744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0E7EA-4C42-4CE4-8180-24DB9EBD06E8}"/>
              </a:ext>
            </a:extLst>
          </p:cNvPr>
          <p:cNvSpPr txBox="1"/>
          <p:nvPr/>
        </p:nvSpPr>
        <p:spPr>
          <a:xfrm>
            <a:off x="5599629" y="9279477"/>
            <a:ext cx="20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3912E-F4EB-43AF-93CE-0E2A6E34670B}"/>
              </a:ext>
            </a:extLst>
          </p:cNvPr>
          <p:cNvSpPr txBox="1"/>
          <p:nvPr/>
        </p:nvSpPr>
        <p:spPr>
          <a:xfrm>
            <a:off x="15260628" y="9279477"/>
            <a:ext cx="20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4255171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8"/>
          <p:cNvSpPr txBox="1"/>
          <p:nvPr/>
        </p:nvSpPr>
        <p:spPr>
          <a:xfrm>
            <a:off x="3060238" y="120725"/>
            <a:ext cx="18266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 Basics: Exploring Your Data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83" name="Google Shape;783;p108"/>
          <p:cNvGrpSpPr/>
          <p:nvPr/>
        </p:nvGrpSpPr>
        <p:grpSpPr>
          <a:xfrm>
            <a:off x="3103178" y="1722531"/>
            <a:ext cx="18180819" cy="10427135"/>
            <a:chOff x="419803" y="3654375"/>
            <a:chExt cx="11869700" cy="7834650"/>
          </a:xfrm>
        </p:grpSpPr>
        <p:pic>
          <p:nvPicPr>
            <p:cNvPr id="784" name="Google Shape;784;p108"/>
            <p:cNvPicPr preferRelativeResize="0"/>
            <p:nvPr/>
          </p:nvPicPr>
          <p:blipFill rotWithShape="1">
            <a:blip r:embed="rId3">
              <a:alphaModFix/>
            </a:blip>
            <a:srcRect t="17029" b="16963"/>
            <a:stretch/>
          </p:blipFill>
          <p:spPr>
            <a:xfrm>
              <a:off x="419803" y="3654375"/>
              <a:ext cx="11869700" cy="78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108"/>
            <p:cNvSpPr txBox="1"/>
            <p:nvPr/>
          </p:nvSpPr>
          <p:spPr>
            <a:xfrm>
              <a:off x="2137109" y="4255397"/>
              <a:ext cx="8435100" cy="6642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nrow() &amp; ncol()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number of rows of the dataset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number of columns of the data set</a:t>
              </a:r>
              <a:endParaRPr sz="2500" dirty="0">
                <a:solidFill>
                  <a:srgbClr val="00FF00"/>
                </a:solidFill>
              </a:endParaRPr>
            </a:p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head() &amp; tail()</a:t>
              </a:r>
              <a:endParaRPr sz="3000" b="1" dirty="0">
                <a:solidFill>
                  <a:srgbClr val="00FF00"/>
                </a:solidFill>
              </a:endParaRP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top 6 rows of the data set</a:t>
              </a:r>
              <a:endParaRPr sz="2500" dirty="0">
                <a:solidFill>
                  <a:srgbClr val="00FF00"/>
                </a:solidFill>
              </a:endParaRP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bottom 6 rows of the data set</a:t>
              </a:r>
              <a:endParaRPr sz="2500" dirty="0">
                <a:solidFill>
                  <a:srgbClr val="00FF00"/>
                </a:solidFill>
              </a:endParaRP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str()</a:t>
              </a:r>
              <a:endParaRPr sz="3000" b="1" dirty="0">
                <a:solidFill>
                  <a:srgbClr val="00FF00"/>
                </a:solidFill>
              </a:endParaRP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structure of the data set</a:t>
              </a:r>
              <a:endParaRPr sz="2500" dirty="0">
                <a:solidFill>
                  <a:srgbClr val="00FF00"/>
                </a:solidFill>
              </a:endParaRP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dim()</a:t>
              </a:r>
              <a:endParaRPr sz="3000" b="1" dirty="0">
                <a:solidFill>
                  <a:srgbClr val="00FF00"/>
                </a:solidFill>
              </a:endParaRP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dimension (row, col) of the data set</a:t>
              </a: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summary()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a summary of your data set</a:t>
              </a:r>
            </a:p>
            <a:p>
              <a:pPr marL="914400" lvl="2" indent="-387350">
                <a:lnSpc>
                  <a:spcPct val="150000"/>
                </a:lnSpc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Ex: min, max, mean, IQR, number of categorical variables …etc.</a:t>
              </a:r>
            </a:p>
            <a:p>
              <a:pPr marL="52705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</a:pPr>
              <a:endParaRPr lang="en-US" sz="2500" dirty="0">
                <a:solidFill>
                  <a:srgbClr val="00FF00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8"/>
          <p:cNvSpPr txBox="1"/>
          <p:nvPr/>
        </p:nvSpPr>
        <p:spPr>
          <a:xfrm>
            <a:off x="5296590" y="3409951"/>
            <a:ext cx="499170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 dirty="0">
                <a:latin typeface="Lato"/>
                <a:ea typeface="Lato"/>
                <a:cs typeface="Lato"/>
                <a:sym typeface="Lato"/>
              </a:rPr>
              <a:t>R</a:t>
            </a:r>
            <a:endParaRPr sz="30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78"/>
          <p:cNvSpPr/>
          <p:nvPr/>
        </p:nvSpPr>
        <p:spPr>
          <a:xfrm rot="5400000">
            <a:off x="8250286" y="1961534"/>
            <a:ext cx="8667756" cy="9507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78"/>
          <p:cNvSpPr txBox="1"/>
          <p:nvPr/>
        </p:nvSpPr>
        <p:spPr>
          <a:xfrm>
            <a:off x="9814977" y="6364100"/>
            <a:ext cx="72585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Let’s Code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2563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6" descr="title background.jpg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2" y="-37884"/>
            <a:ext cx="243871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6"/>
          <p:cNvSpPr/>
          <p:nvPr/>
        </p:nvSpPr>
        <p:spPr>
          <a:xfrm>
            <a:off x="5473356" y="0"/>
            <a:ext cx="8913146" cy="10557948"/>
          </a:xfrm>
          <a:custGeom>
            <a:avLst/>
            <a:gdLst/>
            <a:ahLst/>
            <a:cxnLst/>
            <a:rect l="l" t="t" r="r" b="b"/>
            <a:pathLst>
              <a:path w="344982" h="408697" extrusionOk="0">
                <a:moveTo>
                  <a:pt x="172491" y="69967"/>
                </a:moveTo>
                <a:cubicBezTo>
                  <a:pt x="162729" y="69926"/>
                  <a:pt x="152967" y="71299"/>
                  <a:pt x="143204" y="74085"/>
                </a:cubicBezTo>
                <a:cubicBezTo>
                  <a:pt x="123679" y="79658"/>
                  <a:pt x="107321" y="90924"/>
                  <a:pt x="94129" y="107885"/>
                </a:cubicBezTo>
                <a:cubicBezTo>
                  <a:pt x="80936" y="124845"/>
                  <a:pt x="74076" y="147540"/>
                  <a:pt x="73549" y="175969"/>
                </a:cubicBezTo>
                <a:lnTo>
                  <a:pt x="73549" y="232729"/>
                </a:lnTo>
                <a:cubicBezTo>
                  <a:pt x="74076" y="261277"/>
                  <a:pt x="80936" y="284116"/>
                  <a:pt x="94129" y="301245"/>
                </a:cubicBezTo>
                <a:cubicBezTo>
                  <a:pt x="107321" y="318374"/>
                  <a:pt x="123679" y="329793"/>
                  <a:pt x="143204" y="335503"/>
                </a:cubicBezTo>
                <a:cubicBezTo>
                  <a:pt x="162729" y="341212"/>
                  <a:pt x="182254" y="341212"/>
                  <a:pt x="201778" y="335503"/>
                </a:cubicBezTo>
                <a:cubicBezTo>
                  <a:pt x="221303" y="329793"/>
                  <a:pt x="237661" y="318374"/>
                  <a:pt x="250854" y="301245"/>
                </a:cubicBezTo>
                <a:cubicBezTo>
                  <a:pt x="264046" y="284116"/>
                  <a:pt x="270906" y="261277"/>
                  <a:pt x="271434" y="232729"/>
                </a:cubicBezTo>
                <a:lnTo>
                  <a:pt x="271434" y="175969"/>
                </a:lnTo>
                <a:cubicBezTo>
                  <a:pt x="270906" y="147864"/>
                  <a:pt x="264046" y="125331"/>
                  <a:pt x="250854" y="108370"/>
                </a:cubicBezTo>
                <a:cubicBezTo>
                  <a:pt x="237661" y="91410"/>
                  <a:pt x="221303" y="80062"/>
                  <a:pt x="201778" y="74328"/>
                </a:cubicBezTo>
                <a:cubicBezTo>
                  <a:pt x="192016" y="71461"/>
                  <a:pt x="182254" y="70007"/>
                  <a:pt x="172491" y="69967"/>
                </a:cubicBezTo>
                <a:close/>
                <a:moveTo>
                  <a:pt x="172491" y="1"/>
                </a:moveTo>
                <a:cubicBezTo>
                  <a:pt x="189510" y="14"/>
                  <a:pt x="206529" y="2374"/>
                  <a:pt x="223549" y="7080"/>
                </a:cubicBezTo>
                <a:cubicBezTo>
                  <a:pt x="257587" y="16492"/>
                  <a:pt x="286105" y="35275"/>
                  <a:pt x="309104" y="63430"/>
                </a:cubicBezTo>
                <a:cubicBezTo>
                  <a:pt x="332103" y="91585"/>
                  <a:pt x="344063" y="129098"/>
                  <a:pt x="344982" y="175969"/>
                </a:cubicBezTo>
                <a:lnTo>
                  <a:pt x="344982" y="232729"/>
                </a:lnTo>
                <a:cubicBezTo>
                  <a:pt x="344063" y="279600"/>
                  <a:pt x="332103" y="317112"/>
                  <a:pt x="309104" y="345267"/>
                </a:cubicBezTo>
                <a:cubicBezTo>
                  <a:pt x="286105" y="373422"/>
                  <a:pt x="257587" y="392206"/>
                  <a:pt x="223549" y="401618"/>
                </a:cubicBezTo>
                <a:cubicBezTo>
                  <a:pt x="189510" y="411030"/>
                  <a:pt x="155472" y="411057"/>
                  <a:pt x="121434" y="401699"/>
                </a:cubicBezTo>
                <a:cubicBezTo>
                  <a:pt x="87396" y="392341"/>
                  <a:pt x="58877" y="373584"/>
                  <a:pt x="35878" y="345429"/>
                </a:cubicBezTo>
                <a:cubicBezTo>
                  <a:pt x="12879" y="317274"/>
                  <a:pt x="920" y="279707"/>
                  <a:pt x="0" y="232729"/>
                </a:cubicBezTo>
                <a:lnTo>
                  <a:pt x="0" y="175969"/>
                </a:lnTo>
                <a:cubicBezTo>
                  <a:pt x="920" y="128990"/>
                  <a:pt x="12879" y="91423"/>
                  <a:pt x="35878" y="63268"/>
                </a:cubicBezTo>
                <a:cubicBezTo>
                  <a:pt x="58877" y="35113"/>
                  <a:pt x="87396" y="16357"/>
                  <a:pt x="121434" y="6999"/>
                </a:cubicBezTo>
                <a:cubicBezTo>
                  <a:pt x="138453" y="2320"/>
                  <a:pt x="155472" y="-13"/>
                  <a:pt x="172491" y="1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66"/>
          <p:cNvSpPr/>
          <p:nvPr/>
        </p:nvSpPr>
        <p:spPr>
          <a:xfrm>
            <a:off x="1" y="3424676"/>
            <a:ext cx="8230726" cy="10291324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66"/>
          <p:cNvSpPr txBox="1"/>
          <p:nvPr/>
        </p:nvSpPr>
        <p:spPr>
          <a:xfrm>
            <a:off x="3431737" y="5558016"/>
            <a:ext cx="175237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sz="12000" b="1" dirty="0"/>
          </a:p>
        </p:txBody>
      </p:sp>
      <p:sp>
        <p:nvSpPr>
          <p:cNvPr id="9" name="Google Shape;258;p66">
            <a:extLst>
              <a:ext uri="{FF2B5EF4-FFF2-40B4-BE49-F238E27FC236}">
                <a16:creationId xmlns:a16="http://schemas.microsoft.com/office/drawing/2014/main" id="{472937B5-3521-4F9A-B935-E6951F963F58}"/>
              </a:ext>
            </a:extLst>
          </p:cNvPr>
          <p:cNvSpPr/>
          <p:nvPr/>
        </p:nvSpPr>
        <p:spPr>
          <a:xfrm>
            <a:off x="11831782" y="4599708"/>
            <a:ext cx="7446156" cy="9151359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258;p66">
            <a:extLst>
              <a:ext uri="{FF2B5EF4-FFF2-40B4-BE49-F238E27FC236}">
                <a16:creationId xmlns:a16="http://schemas.microsoft.com/office/drawing/2014/main" id="{4D559DC7-39F0-4C55-92C0-910C595508C8}"/>
              </a:ext>
            </a:extLst>
          </p:cNvPr>
          <p:cNvSpPr/>
          <p:nvPr/>
        </p:nvSpPr>
        <p:spPr>
          <a:xfrm>
            <a:off x="16156448" y="-468452"/>
            <a:ext cx="8230726" cy="10291324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83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8"/>
          <p:cNvSpPr txBox="1"/>
          <p:nvPr/>
        </p:nvSpPr>
        <p:spPr>
          <a:xfrm>
            <a:off x="5296590" y="3409951"/>
            <a:ext cx="499175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00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68"/>
          <p:cNvSpPr/>
          <p:nvPr/>
        </p:nvSpPr>
        <p:spPr>
          <a:xfrm rot="5400000">
            <a:off x="8250289" y="1961531"/>
            <a:ext cx="8667750" cy="95071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68"/>
          <p:cNvSpPr txBox="1"/>
          <p:nvPr/>
        </p:nvSpPr>
        <p:spPr>
          <a:xfrm>
            <a:off x="9522369" y="6364100"/>
            <a:ext cx="72585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exactly is R?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35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69"/>
          <p:cNvCxnSpPr/>
          <p:nvPr/>
        </p:nvCxnSpPr>
        <p:spPr>
          <a:xfrm>
            <a:off x="1367719" y="6209958"/>
            <a:ext cx="732900" cy="0"/>
          </a:xfrm>
          <a:prstGeom prst="straightConnector1">
            <a:avLst/>
          </a:prstGeom>
          <a:noFill/>
          <a:ln w="19050" cap="rnd" cmpd="sng">
            <a:solidFill>
              <a:srgbClr val="1AAEC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7" name="Google Shape;307;p69"/>
          <p:cNvSpPr txBox="1"/>
          <p:nvPr/>
        </p:nvSpPr>
        <p:spPr>
          <a:xfrm>
            <a:off x="1376475" y="6742400"/>
            <a:ext cx="13293600" cy="578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457200" lvl="0" indent="-508000">
              <a:lnSpc>
                <a:spcPct val="200000"/>
              </a:lnSpc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by Ross Ihaka and Robert Gentleman in 1991</a:t>
            </a:r>
            <a:endParaRPr sz="2600" dirty="0"/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Hence the name “R”</a:t>
            </a:r>
            <a:endParaRPr sz="26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508000">
              <a:lnSpc>
                <a:spcPct val="200000"/>
              </a:lnSpc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Maintained by The R Foundation for Statistical Computing</a:t>
            </a:r>
            <a:endParaRPr sz="26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Difficult for beginners + Steep learning curve</a:t>
            </a:r>
            <a:endParaRPr sz="2600" dirty="0"/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Rich and powerful visualization libraries</a:t>
            </a:r>
            <a:endParaRPr sz="26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sym typeface="Century Gothic"/>
              </a:rPr>
              <a:t>Support matrix / vectorized operations</a:t>
            </a:r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sym typeface="Century Gothic"/>
              </a:rPr>
              <a:t>It’s born for stats</a:t>
            </a:r>
            <a:endParaRPr sz="2600" dirty="0"/>
          </a:p>
        </p:txBody>
      </p:sp>
      <p:pic>
        <p:nvPicPr>
          <p:cNvPr id="1026" name="Picture 2" descr="R (langage) — Wikipédia">
            <a:extLst>
              <a:ext uri="{FF2B5EF4-FFF2-40B4-BE49-F238E27FC236}">
                <a16:creationId xmlns:a16="http://schemas.microsoft.com/office/drawing/2014/main" id="{4C7DE2F4-DF8C-4B22-AD52-5603D775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19" y="929613"/>
            <a:ext cx="6458165" cy="50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91E6F2-58A1-4782-B4A5-1AFD1E19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587" y="3005078"/>
            <a:ext cx="11305366" cy="770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1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RStudio</a:t>
            </a:r>
            <a:endParaRPr dirty="0"/>
          </a:p>
        </p:txBody>
      </p:sp>
      <p:pic>
        <p:nvPicPr>
          <p:cNvPr id="2052" name="Picture 4" descr="Rstudio">
            <a:extLst>
              <a:ext uri="{FF2B5EF4-FFF2-40B4-BE49-F238E27FC236}">
                <a16:creationId xmlns:a16="http://schemas.microsoft.com/office/drawing/2014/main" id="{9C10B043-2E93-4DF9-B497-458241B6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84" y="1980453"/>
            <a:ext cx="13742606" cy="114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98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1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R vs. Python</a:t>
            </a:r>
            <a:endParaRPr dirty="0"/>
          </a:p>
        </p:txBody>
      </p:sp>
      <p:pic>
        <p:nvPicPr>
          <p:cNvPr id="2050" name="Picture 2" descr="Python vs R: The Basics. An aspiring data scientist&amp;amp;#39;s guide on… | by Sidney  Kung | Towards Data Science">
            <a:extLst>
              <a:ext uri="{FF2B5EF4-FFF2-40B4-BE49-F238E27FC236}">
                <a16:creationId xmlns:a16="http://schemas.microsoft.com/office/drawing/2014/main" id="{D18F57C4-E650-4DF5-97FB-F05582AD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16" y="2223707"/>
            <a:ext cx="14289342" cy="1106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4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5"/>
          <p:cNvSpPr txBox="1"/>
          <p:nvPr/>
        </p:nvSpPr>
        <p:spPr>
          <a:xfrm>
            <a:off x="5296590" y="3409951"/>
            <a:ext cx="499170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>
                <a:latin typeface="Lato"/>
                <a:ea typeface="Lato"/>
                <a:cs typeface="Lato"/>
                <a:sym typeface="Lato"/>
              </a:rPr>
              <a:t>2</a:t>
            </a:r>
            <a:endParaRPr sz="300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75"/>
          <p:cNvSpPr/>
          <p:nvPr/>
        </p:nvSpPr>
        <p:spPr>
          <a:xfrm rot="5400000">
            <a:off x="8250286" y="1961534"/>
            <a:ext cx="8667756" cy="9507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75"/>
          <p:cNvSpPr txBox="1"/>
          <p:nvPr/>
        </p:nvSpPr>
        <p:spPr>
          <a:xfrm>
            <a:off x="9290304" y="6364289"/>
            <a:ext cx="7783173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AI/ML/NLP Explained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AI Domains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Natural Language Processing: Taking Your Business to the Next Level">
            <a:extLst>
              <a:ext uri="{FF2B5EF4-FFF2-40B4-BE49-F238E27FC236}">
                <a16:creationId xmlns:a16="http://schemas.microsoft.com/office/drawing/2014/main" id="{AE6294F0-1FD9-4D00-BA9D-3770339C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30" y="2861572"/>
            <a:ext cx="13920914" cy="102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59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Machine Learning Family Tree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4" name="Picture 4" descr="Machine Learning Algorithms and Their Types. List of Examples of ML  Algorithms | LITSLINK Blog">
            <a:extLst>
              <a:ext uri="{FF2B5EF4-FFF2-40B4-BE49-F238E27FC236}">
                <a16:creationId xmlns:a16="http://schemas.microsoft.com/office/drawing/2014/main" id="{64C7D8C5-2850-485C-939F-73D8337A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10" y="2971300"/>
            <a:ext cx="21365353" cy="96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34843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8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Custom 34">
      <a:dk1>
        <a:srgbClr val="2D323D"/>
      </a:dk1>
      <a:lt1>
        <a:srgbClr val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548</Words>
  <Application>Microsoft Office PowerPoint</Application>
  <PresentationFormat>Custom</PresentationFormat>
  <Paragraphs>110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Open Sans</vt:lpstr>
      <vt:lpstr>Helvetica Neue</vt:lpstr>
      <vt:lpstr>Lato</vt:lpstr>
      <vt:lpstr>Century Gothic</vt:lpstr>
      <vt:lpstr>Arial</vt:lpstr>
      <vt:lpstr>Calibri</vt:lpstr>
      <vt:lpstr>Arial</vt:lpstr>
      <vt:lpstr>Black</vt:lpstr>
      <vt:lpstr>White</vt:lpstr>
      <vt:lpstr>White</vt:lpstr>
      <vt:lpstr>PowerPoint Presentation</vt:lpstr>
      <vt:lpstr>PowerPoint Presentation</vt:lpstr>
      <vt:lpstr>PowerPoint Presentation</vt:lpstr>
      <vt:lpstr>PowerPoint Presentation</vt:lpstr>
      <vt:lpstr>RStudio</vt:lpstr>
      <vt:lpstr>R vs. Python</vt:lpstr>
      <vt:lpstr>PowerPoint Presentation</vt:lpstr>
      <vt:lpstr>AI Domains</vt:lpstr>
      <vt:lpstr>Machine Learning Family Tree</vt:lpstr>
      <vt:lpstr>Machine Learning Family Tree</vt:lpstr>
      <vt:lpstr>Types of NLP</vt:lpstr>
      <vt:lpstr>PowerPoint Presentation</vt:lpstr>
      <vt:lpstr>Process &amp; Techniques</vt:lpstr>
      <vt:lpstr>Process &amp; Techniques</vt:lpstr>
      <vt:lpstr>Goals</vt:lpstr>
      <vt:lpstr>Example: Word Cloud &amp; Word Frequency</vt:lpstr>
      <vt:lpstr>Example: Word Frequency + Sentiment Analysis </vt:lpstr>
      <vt:lpstr>Example: Tweet Sentiment</vt:lpstr>
      <vt:lpstr>Examples: Covid Sentiment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 Chao Heng</cp:lastModifiedBy>
  <cp:revision>39</cp:revision>
  <dcterms:modified xsi:type="dcterms:W3CDTF">2022-03-04T06:56:28Z</dcterms:modified>
</cp:coreProperties>
</file>